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6"/>
  </p:sldMasterIdLst>
  <p:notesMasterIdLst>
    <p:notesMasterId r:id="rId31"/>
  </p:notesMasterIdLst>
  <p:sldIdLst>
    <p:sldId id="256" r:id="rId7"/>
    <p:sldId id="305" r:id="rId8"/>
    <p:sldId id="257" r:id="rId9"/>
    <p:sldId id="321" r:id="rId10"/>
    <p:sldId id="311" r:id="rId11"/>
    <p:sldId id="331" r:id="rId12"/>
    <p:sldId id="325" r:id="rId13"/>
    <p:sldId id="316" r:id="rId14"/>
    <p:sldId id="322" r:id="rId15"/>
    <p:sldId id="351" r:id="rId16"/>
    <p:sldId id="341" r:id="rId17"/>
    <p:sldId id="343" r:id="rId18"/>
    <p:sldId id="344" r:id="rId19"/>
    <p:sldId id="340" r:id="rId20"/>
    <p:sldId id="342" r:id="rId21"/>
    <p:sldId id="345" r:id="rId22"/>
    <p:sldId id="346" r:id="rId23"/>
    <p:sldId id="347" r:id="rId24"/>
    <p:sldId id="348" r:id="rId25"/>
    <p:sldId id="350" r:id="rId26"/>
    <p:sldId id="338" r:id="rId27"/>
    <p:sldId id="339" r:id="rId28"/>
    <p:sldId id="323" r:id="rId29"/>
    <p:sldId id="352" r:id="rId30"/>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A01AFC-A097-4907-9232-3457173F0D42}" v="9" dt="2022-04-28T10:20:38.960"/>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25" autoAdjust="0"/>
    <p:restoredTop sz="94658" autoAdjust="0"/>
  </p:normalViewPr>
  <p:slideViewPr>
    <p:cSldViewPr snapToGrid="0">
      <p:cViewPr varScale="1">
        <p:scale>
          <a:sx n="159" d="100"/>
          <a:sy n="159" d="100"/>
        </p:scale>
        <p:origin x="546" y="13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496F1C-BDB6-48DF-AA5A-F892CFC8AEDB}" type="datetimeFigureOut">
              <a:rPr lang="fi-FI" smtClean="0"/>
              <a:t>4.5.2022</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568DED-8533-4DBC-BB68-A563674A5BB6}" type="slidenum">
              <a:rPr lang="fi-FI" smtClean="0"/>
              <a:t>‹#›</a:t>
            </a:fld>
            <a:endParaRPr lang="fi-FI"/>
          </a:p>
        </p:txBody>
      </p:sp>
    </p:spTree>
    <p:extLst>
      <p:ext uri="{BB962C8B-B14F-4D97-AF65-F5344CB8AC3E}">
        <p14:creationId xmlns:p14="http://schemas.microsoft.com/office/powerpoint/2010/main" val="1412163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Otsikkodia" type="title" preserve="1">
  <p:cSld name="title_1">
    <p:spTree>
      <p:nvGrpSpPr>
        <p:cNvPr id="1" name=""/>
        <p:cNvGrpSpPr/>
        <p:nvPr/>
      </p:nvGrpSpPr>
      <p:grpSpPr>
        <a:xfrm>
          <a:off x="0" y="0"/>
          <a:ext cx="0" cy="0"/>
          <a:chOff x="0" y="0"/>
          <a:chExt cx="0" cy="0"/>
        </a:xfrm>
      </p:grpSpPr>
      <p:sp>
        <p:nvSpPr>
          <p:cNvPr id="21" name="Freeform 6">
            <a:extLst>
              <a:ext uri="{FF2B5EF4-FFF2-40B4-BE49-F238E27FC236}">
                <a16:creationId xmlns:a16="http://schemas.microsoft.com/office/drawing/2014/main" id="{AF5ED276-0204-40E6-B3D6-A29A0811A5A0}"/>
              </a:ext>
              <a:ext uri="{C183D7F6-B498-43B3-948B-1728B52AA6E4}">
                <adec:decorative xmlns:adec="http://schemas.microsoft.com/office/drawing/2017/decorative" val="1"/>
              </a:ext>
            </a:extLst>
          </p:cNvPr>
          <p:cNvSpPr>
            <a:spLocks/>
          </p:cNvSpPr>
          <p:nvPr userDrawn="1"/>
        </p:nvSpPr>
        <p:spPr bwMode="auto">
          <a:xfrm>
            <a:off x="178632" y="3510394"/>
            <a:ext cx="11834341" cy="3159498"/>
          </a:xfrm>
          <a:custGeom>
            <a:avLst/>
            <a:gdLst>
              <a:gd name="T0" fmla="*/ 0 w 32870"/>
              <a:gd name="T1" fmla="*/ 3229 h 8296"/>
              <a:gd name="T2" fmla="*/ 0 w 32870"/>
              <a:gd name="T3" fmla="*/ 8296 h 8296"/>
              <a:gd name="T4" fmla="*/ 16387 w 32870"/>
              <a:gd name="T5" fmla="*/ 4042 h 8296"/>
              <a:gd name="T6" fmla="*/ 32870 w 32870"/>
              <a:gd name="T7" fmla="*/ 4037 h 8296"/>
              <a:gd name="T8" fmla="*/ 32870 w 32870"/>
              <a:gd name="T9" fmla="*/ 0 h 8296"/>
              <a:gd name="T10" fmla="*/ 15744 w 32870"/>
              <a:gd name="T11" fmla="*/ 14 h 8296"/>
              <a:gd name="T12" fmla="*/ 0 w 32870"/>
              <a:gd name="T13" fmla="*/ 3229 h 8296"/>
              <a:gd name="connsiteX0" fmla="*/ 0 w 10000"/>
              <a:gd name="connsiteY0" fmla="*/ 4445 h 10553"/>
              <a:gd name="connsiteX1" fmla="*/ 0 w 10000"/>
              <a:gd name="connsiteY1" fmla="*/ 10553 h 10553"/>
              <a:gd name="connsiteX2" fmla="*/ 4985 w 10000"/>
              <a:gd name="connsiteY2" fmla="*/ 5425 h 10553"/>
              <a:gd name="connsiteX3" fmla="*/ 10000 w 10000"/>
              <a:gd name="connsiteY3" fmla="*/ 5419 h 10553"/>
              <a:gd name="connsiteX4" fmla="*/ 10000 w 10000"/>
              <a:gd name="connsiteY4" fmla="*/ 553 h 10553"/>
              <a:gd name="connsiteX5" fmla="*/ 4601 w 10000"/>
              <a:gd name="connsiteY5" fmla="*/ 0 h 10553"/>
              <a:gd name="connsiteX6" fmla="*/ 0 w 10000"/>
              <a:gd name="connsiteY6" fmla="*/ 4445 h 10553"/>
              <a:gd name="connsiteX0" fmla="*/ 0 w 10000"/>
              <a:gd name="connsiteY0" fmla="*/ 4468 h 10576"/>
              <a:gd name="connsiteX1" fmla="*/ 0 w 10000"/>
              <a:gd name="connsiteY1" fmla="*/ 10576 h 10576"/>
              <a:gd name="connsiteX2" fmla="*/ 4985 w 10000"/>
              <a:gd name="connsiteY2" fmla="*/ 5448 h 10576"/>
              <a:gd name="connsiteX3" fmla="*/ 10000 w 10000"/>
              <a:gd name="connsiteY3" fmla="*/ 5442 h 10576"/>
              <a:gd name="connsiteX4" fmla="*/ 10000 w 10000"/>
              <a:gd name="connsiteY4" fmla="*/ 576 h 10576"/>
              <a:gd name="connsiteX5" fmla="*/ 4601 w 10000"/>
              <a:gd name="connsiteY5" fmla="*/ 23 h 10576"/>
              <a:gd name="connsiteX6" fmla="*/ 0 w 10000"/>
              <a:gd name="connsiteY6" fmla="*/ 4468 h 10576"/>
              <a:gd name="connsiteX0" fmla="*/ 0 w 10000"/>
              <a:gd name="connsiteY0" fmla="*/ 4468 h 10576"/>
              <a:gd name="connsiteX1" fmla="*/ 0 w 10000"/>
              <a:gd name="connsiteY1" fmla="*/ 10576 h 10576"/>
              <a:gd name="connsiteX2" fmla="*/ 4985 w 10000"/>
              <a:gd name="connsiteY2" fmla="*/ 5448 h 10576"/>
              <a:gd name="connsiteX3" fmla="*/ 10000 w 10000"/>
              <a:gd name="connsiteY3" fmla="*/ 5442 h 10576"/>
              <a:gd name="connsiteX4" fmla="*/ 10000 w 10000"/>
              <a:gd name="connsiteY4" fmla="*/ 576 h 10576"/>
              <a:gd name="connsiteX5" fmla="*/ 4601 w 10000"/>
              <a:gd name="connsiteY5" fmla="*/ 23 h 10576"/>
              <a:gd name="connsiteX6" fmla="*/ 0 w 10000"/>
              <a:gd name="connsiteY6" fmla="*/ 4468 h 1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576">
                <a:moveTo>
                  <a:pt x="0" y="4468"/>
                </a:moveTo>
                <a:lnTo>
                  <a:pt x="0" y="10576"/>
                </a:lnTo>
                <a:cubicBezTo>
                  <a:pt x="1195" y="6090"/>
                  <a:pt x="3644" y="5440"/>
                  <a:pt x="4985" y="5448"/>
                </a:cubicBezTo>
                <a:lnTo>
                  <a:pt x="10000" y="5442"/>
                </a:lnTo>
                <a:lnTo>
                  <a:pt x="10000" y="576"/>
                </a:lnTo>
                <a:cubicBezTo>
                  <a:pt x="7689" y="-155"/>
                  <a:pt x="4944" y="14"/>
                  <a:pt x="4601" y="23"/>
                </a:cubicBezTo>
                <a:cubicBezTo>
                  <a:pt x="2299" y="83"/>
                  <a:pt x="342" y="2596"/>
                  <a:pt x="0" y="4468"/>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2" name="Freeform 7">
            <a:extLst>
              <a:ext uri="{FF2B5EF4-FFF2-40B4-BE49-F238E27FC236}">
                <a16:creationId xmlns:a16="http://schemas.microsoft.com/office/drawing/2014/main" id="{18A66D6D-8F98-4660-A768-97FB85B49EDD}"/>
              </a:ext>
              <a:ext uri="{C183D7F6-B498-43B3-948B-1728B52AA6E4}">
                <adec:decorative xmlns:adec="http://schemas.microsoft.com/office/drawing/2017/decorative" val="1"/>
              </a:ext>
            </a:extLst>
          </p:cNvPr>
          <p:cNvSpPr>
            <a:spLocks/>
          </p:cNvSpPr>
          <p:nvPr userDrawn="1"/>
        </p:nvSpPr>
        <p:spPr bwMode="auto">
          <a:xfrm>
            <a:off x="178632" y="180000"/>
            <a:ext cx="11834341" cy="4674025"/>
          </a:xfrm>
          <a:custGeom>
            <a:avLst/>
            <a:gdLst>
              <a:gd name="T0" fmla="*/ 0 w 32870"/>
              <a:gd name="T1" fmla="*/ 4209 h 12980"/>
              <a:gd name="T2" fmla="*/ 0 w 32870"/>
              <a:gd name="T3" fmla="*/ 12980 h 12980"/>
              <a:gd name="T4" fmla="*/ 15744 w 32870"/>
              <a:gd name="T5" fmla="*/ 9766 h 12980"/>
              <a:gd name="T6" fmla="*/ 32870 w 32870"/>
              <a:gd name="T7" fmla="*/ 9751 h 12980"/>
              <a:gd name="T8" fmla="*/ 32870 w 32870"/>
              <a:gd name="T9" fmla="*/ 0 h 12980"/>
              <a:gd name="T10" fmla="*/ 11591 w 32870"/>
              <a:gd name="T11" fmla="*/ 0 h 12980"/>
              <a:gd name="T12" fmla="*/ 0 w 32870"/>
              <a:gd name="T13" fmla="*/ 4209 h 12980"/>
            </a:gdLst>
            <a:ahLst/>
            <a:cxnLst>
              <a:cxn ang="0">
                <a:pos x="T0" y="T1"/>
              </a:cxn>
              <a:cxn ang="0">
                <a:pos x="T2" y="T3"/>
              </a:cxn>
              <a:cxn ang="0">
                <a:pos x="T4" y="T5"/>
              </a:cxn>
              <a:cxn ang="0">
                <a:pos x="T6" y="T7"/>
              </a:cxn>
              <a:cxn ang="0">
                <a:pos x="T8" y="T9"/>
              </a:cxn>
              <a:cxn ang="0">
                <a:pos x="T10" y="T11"/>
              </a:cxn>
              <a:cxn ang="0">
                <a:pos x="T12" y="T13"/>
              </a:cxn>
            </a:cxnLst>
            <a:rect l="0" t="0" r="r" b="b"/>
            <a:pathLst>
              <a:path w="32870" h="12980">
                <a:moveTo>
                  <a:pt x="0" y="4209"/>
                </a:moveTo>
                <a:lnTo>
                  <a:pt x="0" y="12980"/>
                </a:lnTo>
                <a:cubicBezTo>
                  <a:pt x="3166" y="11041"/>
                  <a:pt x="8177" y="9815"/>
                  <a:pt x="15744" y="9766"/>
                </a:cubicBezTo>
                <a:cubicBezTo>
                  <a:pt x="16871" y="9758"/>
                  <a:pt x="24550" y="9754"/>
                  <a:pt x="32870" y="9751"/>
                </a:cubicBezTo>
                <a:lnTo>
                  <a:pt x="32870" y="0"/>
                </a:lnTo>
                <a:lnTo>
                  <a:pt x="11591" y="0"/>
                </a:lnTo>
                <a:cubicBezTo>
                  <a:pt x="10879" y="2578"/>
                  <a:pt x="7831" y="4511"/>
                  <a:pt x="0" y="4209"/>
                </a:cubicBez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3012948" y="1378395"/>
            <a:ext cx="8193024" cy="1800000"/>
          </a:xfrm>
        </p:spPr>
        <p:txBody>
          <a:bodyPr anchor="ctr" anchorCtr="0"/>
          <a:lstStyle>
            <a:lvl1pPr algn="r">
              <a:lnSpc>
                <a:spcPct val="95000"/>
              </a:lnSpc>
              <a:defRPr sz="3600">
                <a:solidFill>
                  <a:schemeClr val="bg1"/>
                </a:solidFill>
              </a:defRPr>
            </a:lvl1pPr>
          </a:lstStyle>
          <a:p>
            <a:r>
              <a:rPr lang="fi-FI" dirty="0"/>
              <a:t>Otsikko, Esityksen aloitussivu </a:t>
            </a:r>
            <a:br>
              <a:rPr lang="fi-FI" dirty="0"/>
            </a:br>
            <a:r>
              <a:rPr lang="fi-FI" dirty="0"/>
              <a:t>– </a:t>
            </a:r>
            <a:r>
              <a:rPr lang="fi-FI" dirty="0" err="1"/>
              <a:t>Arial</a:t>
            </a:r>
            <a:r>
              <a:rPr lang="fi-FI" dirty="0"/>
              <a:t> </a:t>
            </a:r>
            <a:r>
              <a:rPr lang="fi-FI" dirty="0" err="1"/>
              <a:t>Bold</a:t>
            </a:r>
            <a:br>
              <a:rPr lang="fi-FI" dirty="0"/>
            </a:br>
            <a:r>
              <a:rPr lang="fi-FI" dirty="0" err="1"/>
              <a:t>max</a:t>
            </a:r>
            <a:r>
              <a:rPr lang="fi-FI" dirty="0"/>
              <a:t>. kolme riviä</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2935458" y="5732590"/>
            <a:ext cx="7060949" cy="642035"/>
          </a:xfrm>
        </p:spPr>
        <p:txBody>
          <a:bodyPr/>
          <a:lstStyle>
            <a:lvl1pPr marL="0" indent="0" algn="r">
              <a:lnSpc>
                <a:spcPct val="110000"/>
              </a:lnSpc>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
        <p:nvSpPr>
          <p:cNvPr id="4" name="Päivämäärän paikkamerkki 3">
            <a:extLst>
              <a:ext uri="{FF2B5EF4-FFF2-40B4-BE49-F238E27FC236}">
                <a16:creationId xmlns:a16="http://schemas.microsoft.com/office/drawing/2014/main" id="{FB88DF8E-5E02-40AB-90C4-DE45B779F046}"/>
              </a:ext>
            </a:extLst>
          </p:cNvPr>
          <p:cNvSpPr>
            <a:spLocks noGrp="1"/>
          </p:cNvSpPr>
          <p:nvPr>
            <p:ph type="dt" sz="half" idx="10"/>
          </p:nvPr>
        </p:nvSpPr>
        <p:spPr>
          <a:xfrm>
            <a:off x="10014879" y="5732590"/>
            <a:ext cx="1242000" cy="642035"/>
          </a:xfrm>
        </p:spPr>
        <p:txBody>
          <a:bodyPr vert="horz" lIns="0" tIns="0" rIns="0" bIns="0" rtlCol="0" anchor="t" anchorCtr="0">
            <a:noAutofit/>
          </a:bodyPr>
          <a:lstStyle>
            <a:lvl1pPr>
              <a:defRPr lang="fi-FI" sz="1600" smtClean="0">
                <a:solidFill>
                  <a:schemeClr val="tx2"/>
                </a:solidFill>
              </a:defRPr>
            </a:lvl1pPr>
          </a:lstStyle>
          <a:p>
            <a:pPr algn="r">
              <a:lnSpc>
                <a:spcPct val="110000"/>
              </a:lnSpc>
              <a:buClr>
                <a:schemeClr val="tx2"/>
              </a:buClr>
            </a:pPr>
            <a:r>
              <a:rPr lang="fi-FI"/>
              <a:t>|  31.3.2021</a:t>
            </a:r>
            <a:endParaRPr lang="fi-FI" sz="1600" dirty="0">
              <a:solidFill>
                <a:schemeClr val="tx2"/>
              </a:solidFill>
            </a:endParaRPr>
          </a:p>
        </p:txBody>
      </p:sp>
      <p:sp>
        <p:nvSpPr>
          <p:cNvPr id="5" name="Alatunnisteen paikkamerkki 4">
            <a:extLst>
              <a:ext uri="{FF2B5EF4-FFF2-40B4-BE49-F238E27FC236}">
                <a16:creationId xmlns:a16="http://schemas.microsoft.com/office/drawing/2014/main" id="{9E79E75F-9A0D-4860-913E-C4C401DADF38}"/>
              </a:ext>
            </a:extLst>
          </p:cNvPr>
          <p:cNvSpPr>
            <a:spLocks noGrp="1"/>
          </p:cNvSpPr>
          <p:nvPr>
            <p:ph type="ftr" sz="quarter" idx="11"/>
          </p:nvPr>
        </p:nvSpPr>
        <p:spPr>
          <a:xfrm>
            <a:off x="7128116" y="5455057"/>
            <a:ext cx="4114800" cy="204601"/>
          </a:xfrm>
        </p:spPr>
        <p:txBody>
          <a:bodyPr/>
          <a:lstStyle>
            <a:lvl1pPr algn="r">
              <a:defRPr lang="fi-FI" sz="1600" kern="1200" dirty="0" smtClean="0">
                <a:solidFill>
                  <a:schemeClr val="tx2"/>
                </a:solidFill>
                <a:latin typeface="+mn-lt"/>
                <a:ea typeface="+mn-ea"/>
                <a:cs typeface="+mn-cs"/>
              </a:defRPr>
            </a:lvl1pPr>
          </a:lstStyle>
          <a:p>
            <a:r>
              <a:rPr lang="fi-FI"/>
              <a:t>Anne Laine</a:t>
            </a:r>
            <a:endParaRPr lang="fi-FI" sz="1600" kern="1200" dirty="0">
              <a:solidFill>
                <a:schemeClr val="tx2"/>
              </a:solidFill>
              <a:latin typeface="+mn-lt"/>
              <a:ea typeface="+mn-ea"/>
              <a:cs typeface="+mn-cs"/>
            </a:endParaRPr>
          </a:p>
        </p:txBody>
      </p:sp>
    </p:spTree>
    <p:extLst>
      <p:ext uri="{BB962C8B-B14F-4D97-AF65-F5344CB8AC3E}">
        <p14:creationId xmlns:p14="http://schemas.microsoft.com/office/powerpoint/2010/main" val="12211351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ulukko" preserve="1" userDrawn="1">
  <p:cSld name="table">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p:txBody>
          <a:bodyPr/>
          <a:lstStyle>
            <a:lvl1pPr>
              <a:defRPr/>
            </a:lvl1pPr>
          </a:lstStyle>
          <a:p>
            <a:r>
              <a:rPr lang="en-GB" dirty="0" err="1"/>
              <a:t>Taulukkosivu</a:t>
            </a:r>
            <a:br>
              <a:rPr lang="en-GB" dirty="0"/>
            </a:br>
            <a:r>
              <a:rPr lang="fi-FI" dirty="0"/>
              <a:t>Otsikon pituus korkeintaan kaksi riviä</a:t>
            </a:r>
          </a:p>
        </p:txBody>
      </p:sp>
      <p:sp>
        <p:nvSpPr>
          <p:cNvPr id="3" name="Taulukon paikkamerkki 2">
            <a:extLst>
              <a:ext uri="{FF2B5EF4-FFF2-40B4-BE49-F238E27FC236}">
                <a16:creationId xmlns:a16="http://schemas.microsoft.com/office/drawing/2014/main" id="{E46430B6-E098-40A9-A388-1C65D76FE095}"/>
              </a:ext>
            </a:extLst>
          </p:cNvPr>
          <p:cNvSpPr>
            <a:spLocks noGrp="1"/>
          </p:cNvSpPr>
          <p:nvPr>
            <p:ph type="tbl" sz="quarter" idx="14"/>
          </p:nvPr>
        </p:nvSpPr>
        <p:spPr>
          <a:xfrm>
            <a:off x="922338" y="1857375"/>
            <a:ext cx="10636236" cy="4087813"/>
          </a:xfrm>
        </p:spPr>
        <p:txBody>
          <a:bodyPr/>
          <a:lstStyle/>
          <a:p>
            <a:r>
              <a:rPr lang="fi-FI"/>
              <a:t>Lisää taulukko napsauttamalla kuvaketta</a:t>
            </a:r>
          </a:p>
        </p:txBody>
      </p:sp>
      <p:sp>
        <p:nvSpPr>
          <p:cNvPr id="7" name="Dian numeron paikkamerkki 5">
            <a:extLst>
              <a:ext uri="{FF2B5EF4-FFF2-40B4-BE49-F238E27FC236}">
                <a16:creationId xmlns:a16="http://schemas.microsoft.com/office/drawing/2014/main" id="{7027DE1D-8E91-406F-8B96-045A387C48E3}"/>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t>‹#›</a:t>
            </a:fld>
            <a:endParaRPr lang="fi-FI" dirty="0"/>
          </a:p>
        </p:txBody>
      </p:sp>
      <p:sp>
        <p:nvSpPr>
          <p:cNvPr id="8" name="Päivämäärän paikkamerkki 3">
            <a:extLst>
              <a:ext uri="{FF2B5EF4-FFF2-40B4-BE49-F238E27FC236}">
                <a16:creationId xmlns:a16="http://schemas.microsoft.com/office/drawing/2014/main" id="{E58D47DE-4D0E-4225-AD7A-47FB6CC38850}"/>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31.3.2021   |   </a:t>
            </a:r>
            <a:endParaRPr lang="fi-FI" dirty="0"/>
          </a:p>
        </p:txBody>
      </p:sp>
      <p:sp>
        <p:nvSpPr>
          <p:cNvPr id="9" name="Alatunnisteen paikkamerkki 4">
            <a:extLst>
              <a:ext uri="{FF2B5EF4-FFF2-40B4-BE49-F238E27FC236}">
                <a16:creationId xmlns:a16="http://schemas.microsoft.com/office/drawing/2014/main" id="{34D358F0-BE1E-4ABA-A0E1-A93C9E529D3F}"/>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Anne Laine</a:t>
            </a:r>
            <a:endParaRPr lang="fi-FI" dirty="0"/>
          </a:p>
        </p:txBody>
      </p:sp>
    </p:spTree>
    <p:extLst>
      <p:ext uri="{BB962C8B-B14F-4D97-AF65-F5344CB8AC3E}">
        <p14:creationId xmlns:p14="http://schemas.microsoft.com/office/powerpoint/2010/main" val="39945904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Kuvatekstillinen kuva" preserve="1" userDrawn="1">
  <p:cSld name="title_content_picture">
    <p:spTree>
      <p:nvGrpSpPr>
        <p:cNvPr id="1" name=""/>
        <p:cNvGrpSpPr/>
        <p:nvPr/>
      </p:nvGrpSpPr>
      <p:grpSpPr>
        <a:xfrm>
          <a:off x="0" y="0"/>
          <a:ext cx="0" cy="0"/>
          <a:chOff x="0" y="0"/>
          <a:chExt cx="0" cy="0"/>
        </a:xfrm>
      </p:grpSpPr>
      <p:sp>
        <p:nvSpPr>
          <p:cNvPr id="11" name="Otsikko 10">
            <a:extLst>
              <a:ext uri="{FF2B5EF4-FFF2-40B4-BE49-F238E27FC236}">
                <a16:creationId xmlns:a16="http://schemas.microsoft.com/office/drawing/2014/main" id="{E4DF926F-18A8-4323-87C1-43E1E0CBC51F}"/>
              </a:ext>
            </a:extLst>
          </p:cNvPr>
          <p:cNvSpPr>
            <a:spLocks noGrp="1"/>
          </p:cNvSpPr>
          <p:nvPr>
            <p:ph type="title" hasCustomPrompt="1"/>
          </p:nvPr>
        </p:nvSpPr>
        <p:spPr>
          <a:xfrm>
            <a:off x="922350" y="470390"/>
            <a:ext cx="7092366" cy="1119501"/>
          </a:xfrm>
        </p:spPr>
        <p:txBody>
          <a:bodyPr/>
          <a:lstStyle/>
          <a:p>
            <a:r>
              <a:rPr lang="fi-FI" dirty="0"/>
              <a:t>Tekstisivu kapealla kuvalla</a:t>
            </a:r>
            <a:br>
              <a:rPr lang="fi-FI" dirty="0"/>
            </a:br>
            <a:r>
              <a:rPr lang="fi-FI" dirty="0"/>
              <a:t>ja lyhyellä otsikolla</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56630"/>
            <a:ext cx="7092366" cy="4089200"/>
          </a:xfrm>
        </p:spPr>
        <p:txBody>
          <a:bodyPr/>
          <a:lstStyle>
            <a:lvl1pPr>
              <a:defRPr/>
            </a:lvl1pPr>
          </a:lstStyle>
          <a:p>
            <a:pPr lvl="0"/>
            <a:r>
              <a:rPr lang="fi-FI" dirty="0"/>
              <a:t>Esityksen tekstisisältö tulee aina tiivistää mahdollisimman lyhyeksi.</a:t>
            </a:r>
            <a:br>
              <a:rPr lang="fi-FI" dirty="0"/>
            </a:br>
            <a:r>
              <a:rPr lang="fi-FI" dirty="0"/>
              <a:t>Käytä laadukkaita kuvia</a:t>
            </a:r>
            <a:br>
              <a:rPr lang="fi-FI" dirty="0"/>
            </a:br>
            <a:r>
              <a:rPr lang="fi-FI" dirty="0"/>
              <a:t>Vältä tiedostokooltaan isoja kuvia, jotta esityksestä ei tule liian raskas.</a:t>
            </a:r>
            <a:br>
              <a:rPr lang="fi-FI" dirty="0"/>
            </a:br>
            <a:r>
              <a:rPr lang="fi-FI" dirty="0"/>
              <a:t>Sivun tulee olla helposti silmäiltävissä ja teksti koon tulee olla luettavissa</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8" name="Dian numeron paikkamerkki 5">
            <a:extLst>
              <a:ext uri="{FF2B5EF4-FFF2-40B4-BE49-F238E27FC236}">
                <a16:creationId xmlns:a16="http://schemas.microsoft.com/office/drawing/2014/main" id="{FFD8799F-5DA0-4FBF-A2A7-B65BDEB3BC68}"/>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t>‹#›</a:t>
            </a:fld>
            <a:endParaRPr lang="fi-FI" dirty="0"/>
          </a:p>
        </p:txBody>
      </p:sp>
      <p:sp>
        <p:nvSpPr>
          <p:cNvPr id="9" name="Päivämäärän paikkamerkki 3">
            <a:extLst>
              <a:ext uri="{FF2B5EF4-FFF2-40B4-BE49-F238E27FC236}">
                <a16:creationId xmlns:a16="http://schemas.microsoft.com/office/drawing/2014/main" id="{A1F75C40-780C-491C-87BC-6A3B74DBF7BC}"/>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31.3.2021   |   </a:t>
            </a:r>
            <a:endParaRPr lang="fi-FI" dirty="0"/>
          </a:p>
        </p:txBody>
      </p:sp>
      <p:sp>
        <p:nvSpPr>
          <p:cNvPr id="15" name="Alatunnisteen paikkamerkki 4">
            <a:extLst>
              <a:ext uri="{FF2B5EF4-FFF2-40B4-BE49-F238E27FC236}">
                <a16:creationId xmlns:a16="http://schemas.microsoft.com/office/drawing/2014/main" id="{A3A71661-0388-4C74-813D-CFA192A7333E}"/>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Anne Laine</a:t>
            </a:r>
            <a:endParaRPr lang="fi-FI" dirty="0"/>
          </a:p>
        </p:txBody>
      </p:sp>
      <p:sp>
        <p:nvSpPr>
          <p:cNvPr id="10" name="Kuvan paikkamerkki 2">
            <a:extLst>
              <a:ext uri="{FF2B5EF4-FFF2-40B4-BE49-F238E27FC236}">
                <a16:creationId xmlns:a16="http://schemas.microsoft.com/office/drawing/2014/main" id="{EE37F6CA-4A02-4DC9-9F8B-1339CABEBCAB}"/>
              </a:ext>
              <a:ext uri="{C183D7F6-B498-43B3-948B-1728B52AA6E4}">
                <adec:decorative xmlns:adec="http://schemas.microsoft.com/office/drawing/2017/decorative" val="1"/>
              </a:ext>
            </a:extLst>
          </p:cNvPr>
          <p:cNvSpPr>
            <a:spLocks noGrp="1"/>
          </p:cNvSpPr>
          <p:nvPr>
            <p:ph type="pic" idx="13" hasCustomPrompt="1"/>
          </p:nvPr>
        </p:nvSpPr>
        <p:spPr>
          <a:xfrm>
            <a:off x="8414654" y="180000"/>
            <a:ext cx="3598545" cy="6498000"/>
          </a:xfr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dirty="0"/>
              <a:t>Lisää kuva napsauttamalla kuvaketta</a:t>
            </a:r>
            <a:br>
              <a:rPr lang="fi-FI" dirty="0"/>
            </a:br>
            <a:r>
              <a:rPr lang="fi-FI" dirty="0"/>
              <a:t>tai valitsemalla </a:t>
            </a:r>
            <a:r>
              <a:rPr lang="fi-FI" dirty="0" err="1"/>
              <a:t>Kameleonin</a:t>
            </a:r>
            <a:r>
              <a:rPr lang="fi-FI" dirty="0"/>
              <a:t> Kuvagalleriasta</a:t>
            </a:r>
            <a:br>
              <a:rPr lang="fi-FI" dirty="0"/>
            </a:br>
            <a:br>
              <a:rPr lang="fi-FI" dirty="0"/>
            </a:br>
            <a:r>
              <a:rPr lang="fi-FI" dirty="0"/>
              <a:t>Voit vaihtaa kuvan Kuvagalleriasta</a:t>
            </a:r>
            <a:br>
              <a:rPr lang="fi-FI" dirty="0"/>
            </a:br>
            <a:r>
              <a:rPr lang="fi-FI" dirty="0"/>
              <a:t>tai poistamalla kuvan ja lisäämällä uuden kuvan napsauttamalla kuvaketta</a:t>
            </a:r>
          </a:p>
        </p:txBody>
      </p:sp>
    </p:spTree>
    <p:extLst>
      <p:ext uri="{BB962C8B-B14F-4D97-AF65-F5344CB8AC3E}">
        <p14:creationId xmlns:p14="http://schemas.microsoft.com/office/powerpoint/2010/main" val="20958477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Kuvatekstilliset kuvat" preserve="1" userDrawn="1">
  <p:cSld name="title_content_two_pictures">
    <p:spTree>
      <p:nvGrpSpPr>
        <p:cNvPr id="1" name=""/>
        <p:cNvGrpSpPr/>
        <p:nvPr/>
      </p:nvGrpSpPr>
      <p:grpSpPr>
        <a:xfrm>
          <a:off x="0" y="0"/>
          <a:ext cx="0" cy="0"/>
          <a:chOff x="0" y="0"/>
          <a:chExt cx="0" cy="0"/>
        </a:xfrm>
      </p:grpSpPr>
      <p:sp>
        <p:nvSpPr>
          <p:cNvPr id="11" name="Otsikko 10">
            <a:extLst>
              <a:ext uri="{FF2B5EF4-FFF2-40B4-BE49-F238E27FC236}">
                <a16:creationId xmlns:a16="http://schemas.microsoft.com/office/drawing/2014/main" id="{E4DF926F-18A8-4323-87C1-43E1E0CBC51F}"/>
              </a:ext>
            </a:extLst>
          </p:cNvPr>
          <p:cNvSpPr>
            <a:spLocks noGrp="1"/>
          </p:cNvSpPr>
          <p:nvPr>
            <p:ph type="title" hasCustomPrompt="1"/>
          </p:nvPr>
        </p:nvSpPr>
        <p:spPr>
          <a:xfrm>
            <a:off x="922350" y="470390"/>
            <a:ext cx="7092366" cy="1119501"/>
          </a:xfrm>
        </p:spPr>
        <p:txBody>
          <a:bodyPr/>
          <a:lstStyle/>
          <a:p>
            <a:r>
              <a:rPr lang="fi-FI" noProof="0" dirty="0"/>
              <a:t>Tekstisivu kahdella kuvalla</a:t>
            </a:r>
            <a:br>
              <a:rPr lang="fi-FI" noProof="0" dirty="0"/>
            </a:br>
            <a:r>
              <a:rPr lang="fi-FI" noProof="0" dirty="0"/>
              <a:t>ja lyhyellä otsikolla</a:t>
            </a:r>
            <a:endParaRPr lang="fi-FI" dirty="0"/>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56630"/>
            <a:ext cx="7092366" cy="4089200"/>
          </a:xfrm>
        </p:spPr>
        <p:txBody>
          <a:bodyPr/>
          <a:lstStyle>
            <a:lvl1pPr>
              <a:defRPr/>
            </a:lvl1pPr>
          </a:lstStyle>
          <a:p>
            <a:pPr lvl="0"/>
            <a:r>
              <a:rPr lang="fi-FI" dirty="0"/>
              <a:t>Esityksen tekstisisältö tulee aina tiivistää mahdollisimman lyhyeksi.</a:t>
            </a:r>
            <a:br>
              <a:rPr lang="fi-FI" dirty="0"/>
            </a:br>
            <a:r>
              <a:rPr lang="fi-FI" dirty="0"/>
              <a:t>Käytä laadukkaita kuvia</a:t>
            </a:r>
            <a:br>
              <a:rPr lang="fi-FI" dirty="0"/>
            </a:br>
            <a:r>
              <a:rPr lang="fi-FI" dirty="0"/>
              <a:t>Vältä tiedostokooltaan isoja kuvia, jotta esityksestä ei tule liian raskas.</a:t>
            </a:r>
            <a:br>
              <a:rPr lang="fi-FI" dirty="0"/>
            </a:br>
            <a:r>
              <a:rPr lang="fi-FI" dirty="0"/>
              <a:t>Sivun tulee olla helposti silmäiltävissä ja teksti koon tulee olla luettavissa</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15" name="Kuvan paikkamerkki 2">
            <a:extLst>
              <a:ext uri="{FF2B5EF4-FFF2-40B4-BE49-F238E27FC236}">
                <a16:creationId xmlns:a16="http://schemas.microsoft.com/office/drawing/2014/main" id="{FC94B34F-00DC-4D30-896A-91EC80CD3F36}"/>
              </a:ext>
              <a:ext uri="{C183D7F6-B498-43B3-948B-1728B52AA6E4}">
                <adec:decorative xmlns:adec="http://schemas.microsoft.com/office/drawing/2017/decorative" val="1"/>
              </a:ext>
            </a:extLst>
          </p:cNvPr>
          <p:cNvSpPr>
            <a:spLocks noGrp="1"/>
          </p:cNvSpPr>
          <p:nvPr>
            <p:ph type="pic" idx="17" hasCustomPrompt="1"/>
          </p:nvPr>
        </p:nvSpPr>
        <p:spPr>
          <a:xfrm>
            <a:off x="8427599" y="180000"/>
            <a:ext cx="3585600" cy="3155370"/>
          </a:xfr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dirty="0"/>
              <a:t>Lisää kuva napsauttamalla kuvaketta</a:t>
            </a:r>
            <a:br>
              <a:rPr lang="fi-FI" dirty="0"/>
            </a:br>
            <a:r>
              <a:rPr lang="fi-FI" dirty="0"/>
              <a:t>tai valitsemalla </a:t>
            </a:r>
            <a:r>
              <a:rPr lang="fi-FI" dirty="0" err="1"/>
              <a:t>Kameleonin</a:t>
            </a:r>
            <a:r>
              <a:rPr lang="fi-FI" dirty="0"/>
              <a:t> Kuvagalleriasta</a:t>
            </a:r>
            <a:br>
              <a:rPr lang="fi-FI" dirty="0"/>
            </a:br>
            <a:br>
              <a:rPr lang="fi-FI" dirty="0"/>
            </a:br>
            <a:r>
              <a:rPr lang="fi-FI" dirty="0"/>
              <a:t>Voit vaihtaa kuvan Kuvagalleriasta</a:t>
            </a:r>
            <a:br>
              <a:rPr lang="fi-FI" dirty="0"/>
            </a:br>
            <a:r>
              <a:rPr lang="fi-FI" dirty="0"/>
              <a:t>tai poistamalla kuvan ja lisäämällä uuden kuvan napsauttamalla kuvaketta</a:t>
            </a:r>
          </a:p>
        </p:txBody>
      </p:sp>
      <p:sp>
        <p:nvSpPr>
          <p:cNvPr id="10" name="Kuvan paikkamerkki 2">
            <a:extLst>
              <a:ext uri="{FF2B5EF4-FFF2-40B4-BE49-F238E27FC236}">
                <a16:creationId xmlns:a16="http://schemas.microsoft.com/office/drawing/2014/main" id="{EE37F6CA-4A02-4DC9-9F8B-1339CABEBCAB}"/>
              </a:ext>
              <a:ext uri="{C183D7F6-B498-43B3-948B-1728B52AA6E4}">
                <adec:decorative xmlns:adec="http://schemas.microsoft.com/office/drawing/2017/decorative" val="1"/>
              </a:ext>
            </a:extLst>
          </p:cNvPr>
          <p:cNvSpPr>
            <a:spLocks noGrp="1"/>
          </p:cNvSpPr>
          <p:nvPr>
            <p:ph type="pic" idx="13" hasCustomPrompt="1"/>
          </p:nvPr>
        </p:nvSpPr>
        <p:spPr>
          <a:xfrm>
            <a:off x="8427599" y="3527892"/>
            <a:ext cx="3585600" cy="3150108"/>
          </a:xfr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dirty="0"/>
              <a:t>Lisää kuva napsauttamalla kuvaketta</a:t>
            </a:r>
            <a:br>
              <a:rPr lang="fi-FI" dirty="0"/>
            </a:br>
            <a:r>
              <a:rPr lang="fi-FI" dirty="0"/>
              <a:t>tai valitsemalla </a:t>
            </a:r>
            <a:r>
              <a:rPr lang="fi-FI" dirty="0" err="1"/>
              <a:t>Kameleonin</a:t>
            </a:r>
            <a:r>
              <a:rPr lang="fi-FI" dirty="0"/>
              <a:t> Kuvagalleriasta</a:t>
            </a:r>
            <a:br>
              <a:rPr lang="fi-FI" dirty="0"/>
            </a:br>
            <a:br>
              <a:rPr lang="fi-FI" dirty="0"/>
            </a:br>
            <a:r>
              <a:rPr lang="fi-FI" dirty="0"/>
              <a:t>Voit vaihtaa kuvan Kuvagalleriasta</a:t>
            </a:r>
            <a:br>
              <a:rPr lang="fi-FI" dirty="0"/>
            </a:br>
            <a:r>
              <a:rPr lang="fi-FI" dirty="0"/>
              <a:t>tai poistamalla kuvan ja lisäämällä uuden kuvan napsauttamalla kuvaketta</a:t>
            </a:r>
          </a:p>
        </p:txBody>
      </p:sp>
      <p:sp>
        <p:nvSpPr>
          <p:cNvPr id="9" name="Dian numeron paikkamerkki 5">
            <a:extLst>
              <a:ext uri="{FF2B5EF4-FFF2-40B4-BE49-F238E27FC236}">
                <a16:creationId xmlns:a16="http://schemas.microsoft.com/office/drawing/2014/main" id="{F7012681-75A7-47D7-8444-7D3FBA4E5069}"/>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t>‹#›</a:t>
            </a:fld>
            <a:endParaRPr lang="fi-FI" dirty="0"/>
          </a:p>
        </p:txBody>
      </p:sp>
      <p:sp>
        <p:nvSpPr>
          <p:cNvPr id="16" name="Päivämäärän paikkamerkki 3">
            <a:extLst>
              <a:ext uri="{FF2B5EF4-FFF2-40B4-BE49-F238E27FC236}">
                <a16:creationId xmlns:a16="http://schemas.microsoft.com/office/drawing/2014/main" id="{E0FBAD70-7499-4E1B-A701-03775CBA2895}"/>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31.3.2021   |   </a:t>
            </a:r>
            <a:endParaRPr lang="fi-FI" dirty="0"/>
          </a:p>
        </p:txBody>
      </p:sp>
      <p:sp>
        <p:nvSpPr>
          <p:cNvPr id="17" name="Alatunnisteen paikkamerkki 4">
            <a:extLst>
              <a:ext uri="{FF2B5EF4-FFF2-40B4-BE49-F238E27FC236}">
                <a16:creationId xmlns:a16="http://schemas.microsoft.com/office/drawing/2014/main" id="{0AB49502-F625-40AF-9F75-9B1F2A7FD30A}"/>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Anne Laine</a:t>
            </a:r>
            <a:endParaRPr lang="fi-FI" dirty="0"/>
          </a:p>
        </p:txBody>
      </p:sp>
    </p:spTree>
    <p:extLst>
      <p:ext uri="{BB962C8B-B14F-4D97-AF65-F5344CB8AC3E}">
        <p14:creationId xmlns:p14="http://schemas.microsoft.com/office/powerpoint/2010/main" val="39562782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Kuvatekstillinen kuva iso" preserve="1" userDrawn="1">
  <p:cSld name="title_content_picture_2">
    <p:spTree>
      <p:nvGrpSpPr>
        <p:cNvPr id="1" name=""/>
        <p:cNvGrpSpPr/>
        <p:nvPr/>
      </p:nvGrpSpPr>
      <p:grpSpPr>
        <a:xfrm>
          <a:off x="0" y="0"/>
          <a:ext cx="0" cy="0"/>
          <a:chOff x="0" y="0"/>
          <a:chExt cx="0" cy="0"/>
        </a:xfrm>
      </p:grpSpPr>
      <p:sp>
        <p:nvSpPr>
          <p:cNvPr id="11" name="Otsikko 10">
            <a:extLst>
              <a:ext uri="{FF2B5EF4-FFF2-40B4-BE49-F238E27FC236}">
                <a16:creationId xmlns:a16="http://schemas.microsoft.com/office/drawing/2014/main" id="{E4DF926F-18A8-4323-87C1-43E1E0CBC51F}"/>
              </a:ext>
            </a:extLst>
          </p:cNvPr>
          <p:cNvSpPr>
            <a:spLocks noGrp="1"/>
          </p:cNvSpPr>
          <p:nvPr>
            <p:ph type="title" hasCustomPrompt="1"/>
          </p:nvPr>
        </p:nvSpPr>
        <p:spPr>
          <a:xfrm>
            <a:off x="922350" y="470390"/>
            <a:ext cx="5224068" cy="1119501"/>
          </a:xfrm>
        </p:spPr>
        <p:txBody>
          <a:bodyPr/>
          <a:lstStyle/>
          <a:p>
            <a:r>
              <a:rPr lang="fi-FI" noProof="0" dirty="0"/>
              <a:t>Tekstisivu isolla  kuvalla</a:t>
            </a:r>
            <a:endParaRPr lang="fi-FI" dirty="0"/>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56630"/>
            <a:ext cx="5224068" cy="4089200"/>
          </a:xfrm>
        </p:spPr>
        <p:txBody>
          <a:bodyPr/>
          <a:lstStyle>
            <a:lvl1pPr>
              <a:defRPr sz="2200"/>
            </a:lvl1pPr>
          </a:lstStyle>
          <a:p>
            <a:pPr lvl="0"/>
            <a:r>
              <a:rPr lang="fi-FI" dirty="0"/>
              <a:t>Kuvasivun teksti tulee tiivistää lyhyeksi.</a:t>
            </a:r>
            <a:br>
              <a:rPr lang="fi-FI" dirty="0"/>
            </a:br>
            <a:r>
              <a:rPr lang="fi-FI" dirty="0"/>
              <a:t>Käytä laadukkaita kuvia.</a:t>
            </a:r>
            <a:br>
              <a:rPr lang="fi-FI" dirty="0"/>
            </a:br>
            <a:r>
              <a:rPr lang="fi-FI" dirty="0"/>
              <a:t>Vältä tiedostokooltaan isoja kuvia, jotta esityksestä ei tule liian raskasta.</a:t>
            </a:r>
            <a:br>
              <a:rPr lang="fi-FI" dirty="0"/>
            </a:br>
            <a:r>
              <a:rPr lang="fi-FI" dirty="0"/>
              <a:t>Sivun tulee olla helposti silmäiltävissä ja teksti koon tulee olla luettavissa.</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10" name="Kuvan paikkamerkki 2">
            <a:extLst>
              <a:ext uri="{FF2B5EF4-FFF2-40B4-BE49-F238E27FC236}">
                <a16:creationId xmlns:a16="http://schemas.microsoft.com/office/drawing/2014/main" id="{EE37F6CA-4A02-4DC9-9F8B-1339CABEBCAB}"/>
              </a:ext>
              <a:ext uri="{C183D7F6-B498-43B3-948B-1728B52AA6E4}">
                <adec:decorative xmlns:adec="http://schemas.microsoft.com/office/drawing/2017/decorative" val="1"/>
              </a:ext>
            </a:extLst>
          </p:cNvPr>
          <p:cNvSpPr>
            <a:spLocks noGrp="1"/>
          </p:cNvSpPr>
          <p:nvPr>
            <p:ph type="pic" idx="13" hasCustomPrompt="1"/>
          </p:nvPr>
        </p:nvSpPr>
        <p:spPr>
          <a:xfrm>
            <a:off x="6428597" y="180000"/>
            <a:ext cx="5584602" cy="6498000"/>
          </a:xfr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dirty="0"/>
              <a:t>Lisää kuva napsauttamalla kuvaketta</a:t>
            </a:r>
            <a:br>
              <a:rPr lang="fi-FI" dirty="0"/>
            </a:br>
            <a:r>
              <a:rPr lang="fi-FI" dirty="0"/>
              <a:t>tai valitsemalla </a:t>
            </a:r>
            <a:r>
              <a:rPr lang="fi-FI" dirty="0" err="1"/>
              <a:t>Kameleonin</a:t>
            </a:r>
            <a:r>
              <a:rPr lang="fi-FI" dirty="0"/>
              <a:t> Kuvagalleriasta</a:t>
            </a:r>
            <a:br>
              <a:rPr lang="fi-FI" dirty="0"/>
            </a:br>
            <a:br>
              <a:rPr lang="fi-FI" dirty="0"/>
            </a:br>
            <a:r>
              <a:rPr lang="fi-FI" dirty="0"/>
              <a:t>Voit vaihtaa kuvan Kuvagalleriasta</a:t>
            </a:r>
            <a:br>
              <a:rPr lang="fi-FI" dirty="0"/>
            </a:br>
            <a:r>
              <a:rPr lang="fi-FI" dirty="0"/>
              <a:t>tai poistamalla kuvan ja lisäämällä uuden kuvan napsauttamalla kuvaketta</a:t>
            </a:r>
          </a:p>
        </p:txBody>
      </p:sp>
      <p:sp>
        <p:nvSpPr>
          <p:cNvPr id="8" name="Dian numeron paikkamerkki 5">
            <a:extLst>
              <a:ext uri="{FF2B5EF4-FFF2-40B4-BE49-F238E27FC236}">
                <a16:creationId xmlns:a16="http://schemas.microsoft.com/office/drawing/2014/main" id="{B5F3AB46-DDE8-48A9-B165-54E07D0B60E7}"/>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t>‹#›</a:t>
            </a:fld>
            <a:endParaRPr lang="fi-FI" dirty="0"/>
          </a:p>
        </p:txBody>
      </p:sp>
      <p:sp>
        <p:nvSpPr>
          <p:cNvPr id="9" name="Päivämäärän paikkamerkki 3">
            <a:extLst>
              <a:ext uri="{FF2B5EF4-FFF2-40B4-BE49-F238E27FC236}">
                <a16:creationId xmlns:a16="http://schemas.microsoft.com/office/drawing/2014/main" id="{0AA848AD-B333-42B9-B9E4-08ABFCD612D0}"/>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31.3.2021   |   </a:t>
            </a:r>
            <a:endParaRPr lang="fi-FI" dirty="0"/>
          </a:p>
        </p:txBody>
      </p:sp>
      <p:sp>
        <p:nvSpPr>
          <p:cNvPr id="15" name="Alatunnisteen paikkamerkki 4">
            <a:extLst>
              <a:ext uri="{FF2B5EF4-FFF2-40B4-BE49-F238E27FC236}">
                <a16:creationId xmlns:a16="http://schemas.microsoft.com/office/drawing/2014/main" id="{697CFB4B-70A9-4C59-8AFC-86477E70AA8E}"/>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Anne Laine</a:t>
            </a:r>
            <a:endParaRPr lang="fi-FI" dirty="0"/>
          </a:p>
        </p:txBody>
      </p:sp>
    </p:spTree>
    <p:extLst>
      <p:ext uri="{BB962C8B-B14F-4D97-AF65-F5344CB8AC3E}">
        <p14:creationId xmlns:p14="http://schemas.microsoft.com/office/powerpoint/2010/main" val="5170097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Kuva" preserve="1" userDrawn="1">
  <p:cSld name="picture">
    <p:spTree>
      <p:nvGrpSpPr>
        <p:cNvPr id="1" name=""/>
        <p:cNvGrpSpPr/>
        <p:nvPr/>
      </p:nvGrpSpPr>
      <p:grpSpPr>
        <a:xfrm>
          <a:off x="0" y="0"/>
          <a:ext cx="0" cy="0"/>
          <a:chOff x="0" y="0"/>
          <a:chExt cx="0" cy="0"/>
        </a:xfrm>
      </p:grpSpPr>
      <p:sp>
        <p:nvSpPr>
          <p:cNvPr id="10" name="Kuvan paikkamerkki 2">
            <a:extLst>
              <a:ext uri="{FF2B5EF4-FFF2-40B4-BE49-F238E27FC236}">
                <a16:creationId xmlns:a16="http://schemas.microsoft.com/office/drawing/2014/main" id="{EE37F6CA-4A02-4DC9-9F8B-1339CABEBCAB}"/>
              </a:ext>
              <a:ext uri="{C183D7F6-B498-43B3-948B-1728B52AA6E4}">
                <adec:decorative xmlns:adec="http://schemas.microsoft.com/office/drawing/2017/decorative" val="1"/>
              </a:ext>
            </a:extLst>
          </p:cNvPr>
          <p:cNvSpPr>
            <a:spLocks noGrp="1"/>
          </p:cNvSpPr>
          <p:nvPr>
            <p:ph type="pic" idx="13" hasCustomPrompt="1"/>
          </p:nvPr>
        </p:nvSpPr>
        <p:spPr>
          <a:xfrm>
            <a:off x="179999" y="180000"/>
            <a:ext cx="11833200" cy="6498000"/>
          </a:xfr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dirty="0"/>
              <a:t>Lisää kuva napsauttamalla kuvaketta</a:t>
            </a:r>
            <a:br>
              <a:rPr lang="fi-FI" dirty="0"/>
            </a:br>
            <a:r>
              <a:rPr lang="fi-FI" dirty="0"/>
              <a:t>tai valitsemalla </a:t>
            </a:r>
            <a:r>
              <a:rPr lang="fi-FI" dirty="0" err="1"/>
              <a:t>Kameleonin</a:t>
            </a:r>
            <a:r>
              <a:rPr lang="fi-FI" dirty="0"/>
              <a:t> Kuvagalleriasta</a:t>
            </a:r>
            <a:br>
              <a:rPr lang="fi-FI" dirty="0"/>
            </a:br>
            <a:br>
              <a:rPr lang="fi-FI" dirty="0"/>
            </a:br>
            <a:r>
              <a:rPr lang="fi-FI" dirty="0"/>
              <a:t>Voit vaihtaa kuvan Kuvagalleriasta</a:t>
            </a:r>
            <a:br>
              <a:rPr lang="fi-FI" dirty="0"/>
            </a:br>
            <a:r>
              <a:rPr lang="fi-FI" dirty="0"/>
              <a:t>tai poistamalla kuvan ja lisäämällä uuden kuvan napsauttamalla kuvaketta</a:t>
            </a:r>
          </a:p>
        </p:txBody>
      </p:sp>
    </p:spTree>
    <p:extLst>
      <p:ext uri="{BB962C8B-B14F-4D97-AF65-F5344CB8AC3E}">
        <p14:creationId xmlns:p14="http://schemas.microsoft.com/office/powerpoint/2010/main" val="29513309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Sisältö kaarevalla kuvalla" preserve="1" userDrawn="1">
  <p:cSld name="title_content_curve_picture">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a:xfrm>
            <a:off x="922350" y="470390"/>
            <a:ext cx="6482227" cy="1119501"/>
          </a:xfrm>
        </p:spPr>
        <p:txBody>
          <a:bodyPr/>
          <a:lstStyle/>
          <a:p>
            <a:r>
              <a:rPr lang="en-GB" dirty="0" err="1"/>
              <a:t>Tekstisivu</a:t>
            </a:r>
            <a:r>
              <a:rPr lang="en-GB" dirty="0"/>
              <a:t> </a:t>
            </a:r>
            <a:r>
              <a:rPr lang="en-GB" dirty="0" err="1"/>
              <a:t>isolla</a:t>
            </a:r>
            <a:r>
              <a:rPr lang="en-GB" dirty="0"/>
              <a:t> </a:t>
            </a:r>
            <a:br>
              <a:rPr lang="en-GB" dirty="0"/>
            </a:br>
            <a:r>
              <a:rPr lang="en-GB" dirty="0" err="1"/>
              <a:t>kaarevalla</a:t>
            </a:r>
            <a:r>
              <a:rPr lang="en-GB" dirty="0"/>
              <a:t> </a:t>
            </a:r>
            <a:r>
              <a:rPr lang="en-GB" dirty="0" err="1"/>
              <a:t>kuvalla</a:t>
            </a:r>
            <a:r>
              <a:rPr lang="en-GB" dirty="0"/>
              <a:t> </a:t>
            </a:r>
            <a:endParaRPr lang="fi-FI" dirty="0"/>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56630"/>
            <a:ext cx="6482227" cy="4089200"/>
          </a:xfrm>
        </p:spPr>
        <p:txBody>
          <a:bodyPr/>
          <a:lstStyle>
            <a:lvl1pPr>
              <a:defRPr/>
            </a:lvl1pPr>
          </a:lstStyle>
          <a:p>
            <a:pPr lvl="0"/>
            <a:r>
              <a:rPr lang="fi-FI" dirty="0"/>
              <a:t>Esityksen tekstisisältö tulee aina tiivistää mahdollisimman lyhyeksi.</a:t>
            </a:r>
            <a:br>
              <a:rPr lang="fi-FI" dirty="0"/>
            </a:br>
            <a:r>
              <a:rPr lang="fi-FI" dirty="0"/>
              <a:t>Käytä laadukkaita kuvia</a:t>
            </a:r>
            <a:br>
              <a:rPr lang="fi-FI" dirty="0"/>
            </a:br>
            <a:r>
              <a:rPr lang="fi-FI" dirty="0"/>
              <a:t>Vältä tiedostokooltaan isoja kuvia, jotta esityksestä ei tule liian raskas.</a:t>
            </a:r>
            <a:br>
              <a:rPr lang="fi-FI" dirty="0"/>
            </a:br>
            <a:r>
              <a:rPr lang="fi-FI" dirty="0"/>
              <a:t>Sivun tulee olla helposti silmäiltävissä ja teksti koon tulee olla luettavissa</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9" name="Kuvan paikkamerkki 2">
            <a:extLst>
              <a:ext uri="{FF2B5EF4-FFF2-40B4-BE49-F238E27FC236}">
                <a16:creationId xmlns:a16="http://schemas.microsoft.com/office/drawing/2014/main" id="{46D95DB7-D85C-4651-BD0D-60A1252BAAEB}"/>
              </a:ext>
              <a:ext uri="{C183D7F6-B498-43B3-948B-1728B52AA6E4}">
                <adec:decorative xmlns:adec="http://schemas.microsoft.com/office/drawing/2017/decorative" val="1"/>
              </a:ext>
            </a:extLst>
          </p:cNvPr>
          <p:cNvSpPr>
            <a:spLocks noGrp="1" noChangeAspect="1"/>
          </p:cNvSpPr>
          <p:nvPr>
            <p:ph type="pic" idx="13" hasCustomPrompt="1"/>
          </p:nvPr>
        </p:nvSpPr>
        <p:spPr>
          <a:xfrm>
            <a:off x="7603725" y="180000"/>
            <a:ext cx="4409474" cy="6498000"/>
          </a:xfrm>
          <a:custGeom>
            <a:avLst/>
            <a:gdLst>
              <a:gd name="connsiteX0" fmla="*/ 0 w 4408944"/>
              <a:gd name="connsiteY0" fmla="*/ 0 h 6488358"/>
              <a:gd name="connsiteX1" fmla="*/ 4408944 w 4408944"/>
              <a:gd name="connsiteY1" fmla="*/ 0 h 6488358"/>
              <a:gd name="connsiteX2" fmla="*/ 4408944 w 4408944"/>
              <a:gd name="connsiteY2" fmla="*/ 6488358 h 6488358"/>
              <a:gd name="connsiteX3" fmla="*/ 0 w 4408944"/>
              <a:gd name="connsiteY3" fmla="*/ 6488358 h 6488358"/>
              <a:gd name="connsiteX4" fmla="*/ 0 w 4408944"/>
              <a:gd name="connsiteY4" fmla="*/ 0 h 6488358"/>
              <a:gd name="connsiteX0" fmla="*/ 0 w 4408944"/>
              <a:gd name="connsiteY0" fmla="*/ 0 h 6488358"/>
              <a:gd name="connsiteX1" fmla="*/ 4408944 w 4408944"/>
              <a:gd name="connsiteY1" fmla="*/ 0 h 6488358"/>
              <a:gd name="connsiteX2" fmla="*/ 4408944 w 4408944"/>
              <a:gd name="connsiteY2" fmla="*/ 6488358 h 6488358"/>
              <a:gd name="connsiteX3" fmla="*/ 1709367 w 4408944"/>
              <a:gd name="connsiteY3" fmla="*/ 6487088 h 6488358"/>
              <a:gd name="connsiteX4" fmla="*/ 0 w 4408944"/>
              <a:gd name="connsiteY4" fmla="*/ 6488358 h 6488358"/>
              <a:gd name="connsiteX5" fmla="*/ 0 w 4408944"/>
              <a:gd name="connsiteY5" fmla="*/ 0 h 6488358"/>
              <a:gd name="connsiteX0" fmla="*/ 0 w 4408944"/>
              <a:gd name="connsiteY0" fmla="*/ 0 h 6488358"/>
              <a:gd name="connsiteX1" fmla="*/ 4408944 w 4408944"/>
              <a:gd name="connsiteY1" fmla="*/ 0 h 6488358"/>
              <a:gd name="connsiteX2" fmla="*/ 4408944 w 4408944"/>
              <a:gd name="connsiteY2" fmla="*/ 6488358 h 6488358"/>
              <a:gd name="connsiteX3" fmla="*/ 1709367 w 4408944"/>
              <a:gd name="connsiteY3" fmla="*/ 6487088 h 6488358"/>
              <a:gd name="connsiteX4" fmla="*/ 0 w 4408944"/>
              <a:gd name="connsiteY4" fmla="*/ 0 h 6488358"/>
              <a:gd name="connsiteX0" fmla="*/ 0 w 4408944"/>
              <a:gd name="connsiteY0" fmla="*/ 0 h 6488358"/>
              <a:gd name="connsiteX1" fmla="*/ 4408944 w 4408944"/>
              <a:gd name="connsiteY1" fmla="*/ 0 h 6488358"/>
              <a:gd name="connsiteX2" fmla="*/ 4408944 w 4408944"/>
              <a:gd name="connsiteY2" fmla="*/ 6488358 h 6488358"/>
              <a:gd name="connsiteX3" fmla="*/ 1709367 w 4408944"/>
              <a:gd name="connsiteY3" fmla="*/ 6487088 h 6488358"/>
              <a:gd name="connsiteX4" fmla="*/ 991817 w 4408944"/>
              <a:gd name="connsiteY4" fmla="*/ 3753413 h 6488358"/>
              <a:gd name="connsiteX5" fmla="*/ 0 w 4408944"/>
              <a:gd name="connsiteY5" fmla="*/ 0 h 6488358"/>
              <a:gd name="connsiteX0" fmla="*/ 144667 w 4553611"/>
              <a:gd name="connsiteY0" fmla="*/ 0 h 6488358"/>
              <a:gd name="connsiteX1" fmla="*/ 4553611 w 4553611"/>
              <a:gd name="connsiteY1" fmla="*/ 0 h 6488358"/>
              <a:gd name="connsiteX2" fmla="*/ 4553611 w 4553611"/>
              <a:gd name="connsiteY2" fmla="*/ 6488358 h 6488358"/>
              <a:gd name="connsiteX3" fmla="*/ 1854034 w 4553611"/>
              <a:gd name="connsiteY3" fmla="*/ 6487088 h 6488358"/>
              <a:gd name="connsiteX4" fmla="*/ 1136484 w 4553611"/>
              <a:gd name="connsiteY4" fmla="*/ 3753413 h 6488358"/>
              <a:gd name="connsiteX5" fmla="*/ 144667 w 4553611"/>
              <a:gd name="connsiteY5" fmla="*/ 0 h 6488358"/>
              <a:gd name="connsiteX0" fmla="*/ 214805 w 4623749"/>
              <a:gd name="connsiteY0" fmla="*/ 0 h 6488358"/>
              <a:gd name="connsiteX1" fmla="*/ 4623749 w 4623749"/>
              <a:gd name="connsiteY1" fmla="*/ 0 h 6488358"/>
              <a:gd name="connsiteX2" fmla="*/ 4623749 w 4623749"/>
              <a:gd name="connsiteY2" fmla="*/ 6488358 h 6488358"/>
              <a:gd name="connsiteX3" fmla="*/ 1924172 w 4623749"/>
              <a:gd name="connsiteY3" fmla="*/ 6487088 h 6488358"/>
              <a:gd name="connsiteX4" fmla="*/ 641472 w 4623749"/>
              <a:gd name="connsiteY4" fmla="*/ 4051863 h 6488358"/>
              <a:gd name="connsiteX5" fmla="*/ 214805 w 4623749"/>
              <a:gd name="connsiteY5" fmla="*/ 0 h 6488358"/>
              <a:gd name="connsiteX0" fmla="*/ 214805 w 4623749"/>
              <a:gd name="connsiteY0" fmla="*/ 0 h 6488358"/>
              <a:gd name="connsiteX1" fmla="*/ 4623749 w 4623749"/>
              <a:gd name="connsiteY1" fmla="*/ 0 h 6488358"/>
              <a:gd name="connsiteX2" fmla="*/ 4623749 w 4623749"/>
              <a:gd name="connsiteY2" fmla="*/ 6488358 h 6488358"/>
              <a:gd name="connsiteX3" fmla="*/ 1924172 w 4623749"/>
              <a:gd name="connsiteY3" fmla="*/ 6487088 h 6488358"/>
              <a:gd name="connsiteX4" fmla="*/ 641472 w 4623749"/>
              <a:gd name="connsiteY4" fmla="*/ 4051863 h 6488358"/>
              <a:gd name="connsiteX5" fmla="*/ 214805 w 4623749"/>
              <a:gd name="connsiteY5" fmla="*/ 0 h 6488358"/>
              <a:gd name="connsiteX0" fmla="*/ 530 w 4409474"/>
              <a:gd name="connsiteY0" fmla="*/ 0 h 6488358"/>
              <a:gd name="connsiteX1" fmla="*/ 4409474 w 4409474"/>
              <a:gd name="connsiteY1" fmla="*/ 0 h 6488358"/>
              <a:gd name="connsiteX2" fmla="*/ 4409474 w 4409474"/>
              <a:gd name="connsiteY2" fmla="*/ 6488358 h 6488358"/>
              <a:gd name="connsiteX3" fmla="*/ 1709897 w 4409474"/>
              <a:gd name="connsiteY3" fmla="*/ 6487088 h 6488358"/>
              <a:gd name="connsiteX4" fmla="*/ 427197 w 4409474"/>
              <a:gd name="connsiteY4" fmla="*/ 4051863 h 6488358"/>
              <a:gd name="connsiteX5" fmla="*/ 530 w 4409474"/>
              <a:gd name="connsiteY5" fmla="*/ 0 h 648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9474" h="6488358">
                <a:moveTo>
                  <a:pt x="530" y="0"/>
                </a:moveTo>
                <a:lnTo>
                  <a:pt x="4409474" y="0"/>
                </a:lnTo>
                <a:lnTo>
                  <a:pt x="4409474" y="6488358"/>
                </a:lnTo>
                <a:lnTo>
                  <a:pt x="1709897" y="6487088"/>
                </a:lnTo>
                <a:cubicBezTo>
                  <a:pt x="1168951" y="5999514"/>
                  <a:pt x="712091" y="5133044"/>
                  <a:pt x="427197" y="4051863"/>
                </a:cubicBezTo>
                <a:cubicBezTo>
                  <a:pt x="142303" y="2970682"/>
                  <a:pt x="-10191" y="1358994"/>
                  <a:pt x="530" y="0"/>
                </a:cubicBezTo>
                <a:close/>
              </a:path>
            </a:pathLst>
          </a:custGeo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dirty="0"/>
              <a:t>Lisää kuva napsauttamalla kuvaketta</a:t>
            </a:r>
            <a:br>
              <a:rPr lang="fi-FI" dirty="0"/>
            </a:br>
            <a:r>
              <a:rPr lang="fi-FI" dirty="0"/>
              <a:t>tai valitsemalla </a:t>
            </a:r>
            <a:r>
              <a:rPr lang="fi-FI" dirty="0" err="1"/>
              <a:t>Kameleonin</a:t>
            </a:r>
            <a:r>
              <a:rPr lang="fi-FI" dirty="0"/>
              <a:t> Kuvagalleriasta</a:t>
            </a:r>
            <a:br>
              <a:rPr lang="fi-FI" dirty="0"/>
            </a:br>
            <a:br>
              <a:rPr lang="fi-FI" dirty="0"/>
            </a:br>
            <a:r>
              <a:rPr lang="fi-FI" dirty="0"/>
              <a:t>Voit vaihtaa kuvan Kuvagalleriasta</a:t>
            </a:r>
            <a:br>
              <a:rPr lang="fi-FI" dirty="0"/>
            </a:br>
            <a:r>
              <a:rPr lang="fi-FI" dirty="0"/>
              <a:t>tai poistamalla kuvan ja lisäämällä uuden kuvan napsauttamalla kuvaketta</a:t>
            </a:r>
          </a:p>
        </p:txBody>
      </p:sp>
      <p:sp>
        <p:nvSpPr>
          <p:cNvPr id="8" name="Dian numeron paikkamerkki 5">
            <a:extLst>
              <a:ext uri="{FF2B5EF4-FFF2-40B4-BE49-F238E27FC236}">
                <a16:creationId xmlns:a16="http://schemas.microsoft.com/office/drawing/2014/main" id="{8CBE0249-DC84-4C39-89AB-E97D6F0F849A}"/>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t>‹#›</a:t>
            </a:fld>
            <a:endParaRPr lang="fi-FI" dirty="0"/>
          </a:p>
        </p:txBody>
      </p:sp>
      <p:sp>
        <p:nvSpPr>
          <p:cNvPr id="11" name="Päivämäärän paikkamerkki 3">
            <a:extLst>
              <a:ext uri="{FF2B5EF4-FFF2-40B4-BE49-F238E27FC236}">
                <a16:creationId xmlns:a16="http://schemas.microsoft.com/office/drawing/2014/main" id="{71815122-4A8E-4281-87AC-8D44BE6CC0D9}"/>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31.3.2021   |   </a:t>
            </a:r>
            <a:endParaRPr lang="fi-FI" dirty="0"/>
          </a:p>
        </p:txBody>
      </p:sp>
      <p:sp>
        <p:nvSpPr>
          <p:cNvPr id="12" name="Alatunnisteen paikkamerkki 4">
            <a:extLst>
              <a:ext uri="{FF2B5EF4-FFF2-40B4-BE49-F238E27FC236}">
                <a16:creationId xmlns:a16="http://schemas.microsoft.com/office/drawing/2014/main" id="{788FD0A6-21DD-4310-9D7C-EC77DE9DFE52}"/>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Anne Laine</a:t>
            </a:r>
            <a:endParaRPr lang="fi-FI" dirty="0"/>
          </a:p>
        </p:txBody>
      </p:sp>
    </p:spTree>
    <p:extLst>
      <p:ext uri="{BB962C8B-B14F-4D97-AF65-F5344CB8AC3E}">
        <p14:creationId xmlns:p14="http://schemas.microsoft.com/office/powerpoint/2010/main" val="9244892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Sisältö kaarevalla kuvalla 2" preserve="1" userDrawn="1">
  <p:cSld name="title_content_curve_picture_2">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a:xfrm>
            <a:off x="922350" y="470390"/>
            <a:ext cx="6482227" cy="1119501"/>
          </a:xfrm>
        </p:spPr>
        <p:txBody>
          <a:bodyPr/>
          <a:lstStyle/>
          <a:p>
            <a:r>
              <a:rPr lang="en-GB" dirty="0" err="1"/>
              <a:t>Tekstisivu</a:t>
            </a:r>
            <a:r>
              <a:rPr lang="en-GB" dirty="0"/>
              <a:t> </a:t>
            </a:r>
            <a:r>
              <a:rPr lang="en-GB" dirty="0" err="1"/>
              <a:t>isolla</a:t>
            </a:r>
            <a:r>
              <a:rPr lang="en-GB" dirty="0"/>
              <a:t> </a:t>
            </a:r>
            <a:br>
              <a:rPr lang="en-GB" dirty="0"/>
            </a:br>
            <a:r>
              <a:rPr lang="en-GB" dirty="0" err="1"/>
              <a:t>kaarevalla</a:t>
            </a:r>
            <a:r>
              <a:rPr lang="en-GB" dirty="0"/>
              <a:t> </a:t>
            </a:r>
            <a:r>
              <a:rPr lang="en-GB" dirty="0" err="1"/>
              <a:t>kuvalla</a:t>
            </a:r>
            <a:r>
              <a:rPr lang="en-GB" dirty="0"/>
              <a:t> </a:t>
            </a:r>
            <a:endParaRPr lang="fi-FI" dirty="0"/>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56630"/>
            <a:ext cx="6482227" cy="4089200"/>
          </a:xfrm>
        </p:spPr>
        <p:txBody>
          <a:bodyPr/>
          <a:lstStyle>
            <a:lvl1pPr>
              <a:defRPr/>
            </a:lvl1pPr>
          </a:lstStyle>
          <a:p>
            <a:pPr lvl="0"/>
            <a:r>
              <a:rPr lang="fi-FI" dirty="0"/>
              <a:t>Esityksen tekstisisältö tulee aina tiivistää mahdollisimman lyhyeksi.</a:t>
            </a:r>
            <a:br>
              <a:rPr lang="fi-FI" dirty="0"/>
            </a:br>
            <a:r>
              <a:rPr lang="fi-FI" dirty="0"/>
              <a:t>Käytä laadukkaita kuvia</a:t>
            </a:r>
            <a:br>
              <a:rPr lang="fi-FI" dirty="0"/>
            </a:br>
            <a:r>
              <a:rPr lang="fi-FI" dirty="0"/>
              <a:t>Vältä tiedostokooltaan isoja kuvia, jotta esityksestä ei tule liian raskas.</a:t>
            </a:r>
            <a:br>
              <a:rPr lang="fi-FI" dirty="0"/>
            </a:br>
            <a:r>
              <a:rPr lang="fi-FI" dirty="0"/>
              <a:t>Sivun tulee olla helposti silmäiltävissä ja teksti koon tulee olla luettavissa</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9" name="Kuvan paikkamerkki 2">
            <a:extLst>
              <a:ext uri="{FF2B5EF4-FFF2-40B4-BE49-F238E27FC236}">
                <a16:creationId xmlns:a16="http://schemas.microsoft.com/office/drawing/2014/main" id="{46D95DB7-D85C-4651-BD0D-60A1252BAAEB}"/>
              </a:ext>
              <a:ext uri="{C183D7F6-B498-43B3-948B-1728B52AA6E4}">
                <adec:decorative xmlns:adec="http://schemas.microsoft.com/office/drawing/2017/decorative" val="1"/>
              </a:ext>
            </a:extLst>
          </p:cNvPr>
          <p:cNvSpPr>
            <a:spLocks noGrp="1" noChangeAspect="1"/>
          </p:cNvSpPr>
          <p:nvPr>
            <p:ph type="pic" idx="13" hasCustomPrompt="1"/>
          </p:nvPr>
        </p:nvSpPr>
        <p:spPr>
          <a:xfrm>
            <a:off x="7611518" y="180000"/>
            <a:ext cx="4401681" cy="6498000"/>
          </a:xfrm>
          <a:custGeom>
            <a:avLst/>
            <a:gdLst>
              <a:gd name="connsiteX0" fmla="*/ 0 w 4408944"/>
              <a:gd name="connsiteY0" fmla="*/ 0 h 6488358"/>
              <a:gd name="connsiteX1" fmla="*/ 4408944 w 4408944"/>
              <a:gd name="connsiteY1" fmla="*/ 0 h 6488358"/>
              <a:gd name="connsiteX2" fmla="*/ 4408944 w 4408944"/>
              <a:gd name="connsiteY2" fmla="*/ 6488358 h 6488358"/>
              <a:gd name="connsiteX3" fmla="*/ 0 w 4408944"/>
              <a:gd name="connsiteY3" fmla="*/ 6488358 h 6488358"/>
              <a:gd name="connsiteX4" fmla="*/ 0 w 4408944"/>
              <a:gd name="connsiteY4" fmla="*/ 0 h 6488358"/>
              <a:gd name="connsiteX0" fmla="*/ 0 w 4408944"/>
              <a:gd name="connsiteY0" fmla="*/ 2612 h 6490970"/>
              <a:gd name="connsiteX1" fmla="*/ 1703017 w 4408944"/>
              <a:gd name="connsiteY1" fmla="*/ 0 h 6490970"/>
              <a:gd name="connsiteX2" fmla="*/ 4408944 w 4408944"/>
              <a:gd name="connsiteY2" fmla="*/ 2612 h 6490970"/>
              <a:gd name="connsiteX3" fmla="*/ 4408944 w 4408944"/>
              <a:gd name="connsiteY3" fmla="*/ 6490970 h 6490970"/>
              <a:gd name="connsiteX4" fmla="*/ 0 w 4408944"/>
              <a:gd name="connsiteY4" fmla="*/ 6490970 h 6490970"/>
              <a:gd name="connsiteX5" fmla="*/ 0 w 4408944"/>
              <a:gd name="connsiteY5" fmla="*/ 2612 h 6490970"/>
              <a:gd name="connsiteX0" fmla="*/ 399196 w 4808140"/>
              <a:gd name="connsiteY0" fmla="*/ 481490 h 6969848"/>
              <a:gd name="connsiteX1" fmla="*/ 2102213 w 4808140"/>
              <a:gd name="connsiteY1" fmla="*/ 478878 h 6969848"/>
              <a:gd name="connsiteX2" fmla="*/ 4808140 w 4808140"/>
              <a:gd name="connsiteY2" fmla="*/ 481490 h 6969848"/>
              <a:gd name="connsiteX3" fmla="*/ 4808140 w 4808140"/>
              <a:gd name="connsiteY3" fmla="*/ 6969848 h 6969848"/>
              <a:gd name="connsiteX4" fmla="*/ 399196 w 4808140"/>
              <a:gd name="connsiteY4" fmla="*/ 6969848 h 6969848"/>
              <a:gd name="connsiteX5" fmla="*/ 399196 w 4808140"/>
              <a:gd name="connsiteY5" fmla="*/ 481490 h 6969848"/>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420890 w 4410734"/>
              <a:gd name="connsiteY0" fmla="*/ 2450537 h 6490970"/>
              <a:gd name="connsiteX1" fmla="*/ 1704807 w 4410734"/>
              <a:gd name="connsiteY1" fmla="*/ 0 h 6490970"/>
              <a:gd name="connsiteX2" fmla="*/ 4410734 w 4410734"/>
              <a:gd name="connsiteY2" fmla="*/ 2612 h 6490970"/>
              <a:gd name="connsiteX3" fmla="*/ 4410734 w 4410734"/>
              <a:gd name="connsiteY3" fmla="*/ 6490970 h 6490970"/>
              <a:gd name="connsiteX4" fmla="*/ 1790 w 4410734"/>
              <a:gd name="connsiteY4" fmla="*/ 6490970 h 6490970"/>
              <a:gd name="connsiteX5" fmla="*/ 420890 w 4410734"/>
              <a:gd name="connsiteY5" fmla="*/ 2450537 h 649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0734" h="6490970">
                <a:moveTo>
                  <a:pt x="420890" y="2450537"/>
                </a:moveTo>
                <a:cubicBezTo>
                  <a:pt x="704726" y="1368709"/>
                  <a:pt x="1192233" y="476250"/>
                  <a:pt x="1704807" y="0"/>
                </a:cubicBezTo>
                <a:lnTo>
                  <a:pt x="4410734" y="2612"/>
                </a:lnTo>
                <a:lnTo>
                  <a:pt x="4410734" y="6490970"/>
                </a:lnTo>
                <a:lnTo>
                  <a:pt x="1790" y="6490970"/>
                </a:lnTo>
                <a:cubicBezTo>
                  <a:pt x="-18659" y="5206377"/>
                  <a:pt x="137054" y="3532365"/>
                  <a:pt x="420890" y="2450537"/>
                </a:cubicBezTo>
                <a:close/>
              </a:path>
            </a:pathLst>
          </a:custGeo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dirty="0"/>
              <a:t>Lisää kuva napsauttamalla kuvaketta</a:t>
            </a:r>
            <a:br>
              <a:rPr lang="fi-FI" dirty="0"/>
            </a:br>
            <a:r>
              <a:rPr lang="fi-FI" dirty="0"/>
              <a:t>tai valitsemalla </a:t>
            </a:r>
            <a:r>
              <a:rPr lang="fi-FI" dirty="0" err="1"/>
              <a:t>Kameleonin</a:t>
            </a:r>
            <a:r>
              <a:rPr lang="fi-FI" dirty="0"/>
              <a:t> Kuvagalleriasta</a:t>
            </a:r>
            <a:br>
              <a:rPr lang="fi-FI" dirty="0"/>
            </a:br>
            <a:br>
              <a:rPr lang="fi-FI" dirty="0"/>
            </a:br>
            <a:r>
              <a:rPr lang="fi-FI" dirty="0"/>
              <a:t>Voit vaihtaa kuvan Kuvagalleriasta</a:t>
            </a:r>
            <a:br>
              <a:rPr lang="fi-FI" dirty="0"/>
            </a:br>
            <a:r>
              <a:rPr lang="fi-FI" dirty="0"/>
              <a:t>tai poistamalla kuvan ja lisäämällä uuden kuvan napsauttamalla kuvaketta</a:t>
            </a:r>
          </a:p>
        </p:txBody>
      </p:sp>
      <p:sp>
        <p:nvSpPr>
          <p:cNvPr id="8" name="Dian numeron paikkamerkki 5">
            <a:extLst>
              <a:ext uri="{FF2B5EF4-FFF2-40B4-BE49-F238E27FC236}">
                <a16:creationId xmlns:a16="http://schemas.microsoft.com/office/drawing/2014/main" id="{065E56D1-9BA4-4424-AA13-FA7AB9479943}"/>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t>‹#›</a:t>
            </a:fld>
            <a:endParaRPr lang="fi-FI" dirty="0"/>
          </a:p>
        </p:txBody>
      </p:sp>
      <p:sp>
        <p:nvSpPr>
          <p:cNvPr id="11" name="Päivämäärän paikkamerkki 3">
            <a:extLst>
              <a:ext uri="{FF2B5EF4-FFF2-40B4-BE49-F238E27FC236}">
                <a16:creationId xmlns:a16="http://schemas.microsoft.com/office/drawing/2014/main" id="{A889983E-086F-483E-ACC1-0D3B42D4E4EC}"/>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31.3.2021   |   </a:t>
            </a:r>
            <a:endParaRPr lang="fi-FI" dirty="0"/>
          </a:p>
        </p:txBody>
      </p:sp>
      <p:sp>
        <p:nvSpPr>
          <p:cNvPr id="12" name="Alatunnisteen paikkamerkki 4">
            <a:extLst>
              <a:ext uri="{FF2B5EF4-FFF2-40B4-BE49-F238E27FC236}">
                <a16:creationId xmlns:a16="http://schemas.microsoft.com/office/drawing/2014/main" id="{C519B920-C56F-4E32-B399-E7C752AC75E1}"/>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Anne Laine</a:t>
            </a:r>
            <a:endParaRPr lang="fi-FI" dirty="0"/>
          </a:p>
        </p:txBody>
      </p:sp>
    </p:spTree>
    <p:extLst>
      <p:ext uri="{BB962C8B-B14F-4D97-AF65-F5344CB8AC3E}">
        <p14:creationId xmlns:p14="http://schemas.microsoft.com/office/powerpoint/2010/main" val="13170934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isältö kaarevalla kuvalla 3" preserve="1" userDrawn="1">
  <p:cSld name="title_content_curve_picture_3">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5077491" y="1856630"/>
            <a:ext cx="6482227" cy="4089200"/>
          </a:xfrm>
        </p:spPr>
        <p:txBody>
          <a:bodyPr/>
          <a:lstStyle>
            <a:lvl1pPr>
              <a:defRPr/>
            </a:lvl1pPr>
          </a:lstStyle>
          <a:p>
            <a:pPr lvl="0"/>
            <a:r>
              <a:rPr lang="fi-FI" dirty="0"/>
              <a:t>Esityksen tekstisisältö tulee aina tiivistää mahdollisimman lyhyeksi.</a:t>
            </a:r>
            <a:br>
              <a:rPr lang="fi-FI" dirty="0"/>
            </a:br>
            <a:r>
              <a:rPr lang="fi-FI" dirty="0"/>
              <a:t>Käytä laadukkaita kuvia</a:t>
            </a:r>
            <a:br>
              <a:rPr lang="fi-FI" dirty="0"/>
            </a:br>
            <a:r>
              <a:rPr lang="fi-FI" dirty="0"/>
              <a:t>Vältä tiedostokooltaan isoja kuvia, jotta esityksestä ei tule liian raskas.</a:t>
            </a:r>
            <a:br>
              <a:rPr lang="fi-FI" dirty="0"/>
            </a:br>
            <a:r>
              <a:rPr lang="fi-FI" dirty="0"/>
              <a:t>Sivun tulee olla helposti silmäiltävissä ja teksti koon tulee olla luettavissa</a:t>
            </a:r>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a:xfrm>
            <a:off x="5077491" y="470390"/>
            <a:ext cx="6482227" cy="1119501"/>
          </a:xfrm>
        </p:spPr>
        <p:txBody>
          <a:bodyPr/>
          <a:lstStyle/>
          <a:p>
            <a:r>
              <a:rPr lang="fi-FI" noProof="0" dirty="0"/>
              <a:t>Tekstisivu isolla </a:t>
            </a:r>
            <a:br>
              <a:rPr lang="fi-FI" noProof="0" dirty="0"/>
            </a:br>
            <a:r>
              <a:rPr lang="fi-FI" noProof="0" dirty="0"/>
              <a:t>kaarevalla kuvalla</a:t>
            </a:r>
            <a:endParaRPr lang="fi-FI" dirty="0"/>
          </a:p>
        </p:txBody>
      </p:sp>
      <p:sp>
        <p:nvSpPr>
          <p:cNvPr id="11" name="Kuvan paikkamerkki 2">
            <a:extLst>
              <a:ext uri="{FF2B5EF4-FFF2-40B4-BE49-F238E27FC236}">
                <a16:creationId xmlns:a16="http://schemas.microsoft.com/office/drawing/2014/main" id="{FFA32AF2-F2A2-4E4F-9C2B-365AAAFFC21A}"/>
              </a:ext>
              <a:ext uri="{C183D7F6-B498-43B3-948B-1728B52AA6E4}">
                <adec:decorative xmlns:adec="http://schemas.microsoft.com/office/drawing/2017/decorative" val="1"/>
              </a:ext>
            </a:extLst>
          </p:cNvPr>
          <p:cNvSpPr>
            <a:spLocks noGrp="1" noChangeAspect="1"/>
          </p:cNvSpPr>
          <p:nvPr>
            <p:ph type="pic" idx="14" hasCustomPrompt="1"/>
          </p:nvPr>
        </p:nvSpPr>
        <p:spPr>
          <a:xfrm>
            <a:off x="179999" y="180000"/>
            <a:ext cx="4420767" cy="6498000"/>
          </a:xfrm>
          <a:custGeom>
            <a:avLst/>
            <a:gdLst>
              <a:gd name="connsiteX0" fmla="*/ 0 w 4430891"/>
              <a:gd name="connsiteY0" fmla="*/ 0 h 6488358"/>
              <a:gd name="connsiteX1" fmla="*/ 4430891 w 4430891"/>
              <a:gd name="connsiteY1" fmla="*/ 0 h 6488358"/>
              <a:gd name="connsiteX2" fmla="*/ 4430891 w 4430891"/>
              <a:gd name="connsiteY2" fmla="*/ 6488358 h 6488358"/>
              <a:gd name="connsiteX3" fmla="*/ 0 w 4430891"/>
              <a:gd name="connsiteY3" fmla="*/ 6488358 h 6488358"/>
              <a:gd name="connsiteX4" fmla="*/ 0 w 4430891"/>
              <a:gd name="connsiteY4" fmla="*/ 0 h 6488358"/>
              <a:gd name="connsiteX0" fmla="*/ 0 w 4430891"/>
              <a:gd name="connsiteY0" fmla="*/ 2986 h 6491344"/>
              <a:gd name="connsiteX1" fmla="*/ 2727596 w 4430891"/>
              <a:gd name="connsiteY1" fmla="*/ 0 h 6491344"/>
              <a:gd name="connsiteX2" fmla="*/ 4430891 w 4430891"/>
              <a:gd name="connsiteY2" fmla="*/ 2986 h 6491344"/>
              <a:gd name="connsiteX3" fmla="*/ 4430891 w 4430891"/>
              <a:gd name="connsiteY3" fmla="*/ 6491344 h 6491344"/>
              <a:gd name="connsiteX4" fmla="*/ 0 w 4430891"/>
              <a:gd name="connsiteY4" fmla="*/ 6491344 h 6491344"/>
              <a:gd name="connsiteX5" fmla="*/ 0 w 4430891"/>
              <a:gd name="connsiteY5" fmla="*/ 2986 h 6491344"/>
              <a:gd name="connsiteX0" fmla="*/ 0 w 4831678"/>
              <a:gd name="connsiteY0" fmla="*/ 481615 h 6969973"/>
              <a:gd name="connsiteX1" fmla="*/ 2727596 w 4831678"/>
              <a:gd name="connsiteY1" fmla="*/ 478629 h 6969973"/>
              <a:gd name="connsiteX2" fmla="*/ 4430891 w 4831678"/>
              <a:gd name="connsiteY2" fmla="*/ 481615 h 6969973"/>
              <a:gd name="connsiteX3" fmla="*/ 4430891 w 4831678"/>
              <a:gd name="connsiteY3" fmla="*/ 6969973 h 6969973"/>
              <a:gd name="connsiteX4" fmla="*/ 0 w 4831678"/>
              <a:gd name="connsiteY4" fmla="*/ 6969973 h 6969973"/>
              <a:gd name="connsiteX5" fmla="*/ 0 w 4831678"/>
              <a:gd name="connsiteY5" fmla="*/ 481615 h 6969973"/>
              <a:gd name="connsiteX0" fmla="*/ 0 w 4706556"/>
              <a:gd name="connsiteY0" fmla="*/ 2986 h 6491344"/>
              <a:gd name="connsiteX1" fmla="*/ 2727596 w 4706556"/>
              <a:gd name="connsiteY1" fmla="*/ 0 h 6491344"/>
              <a:gd name="connsiteX2" fmla="*/ 3937832 w 4706556"/>
              <a:gd name="connsiteY2" fmla="*/ 2217269 h 6491344"/>
              <a:gd name="connsiteX3" fmla="*/ 4430891 w 4706556"/>
              <a:gd name="connsiteY3" fmla="*/ 6491344 h 6491344"/>
              <a:gd name="connsiteX4" fmla="*/ 0 w 4706556"/>
              <a:gd name="connsiteY4" fmla="*/ 6491344 h 6491344"/>
              <a:gd name="connsiteX5" fmla="*/ 0 w 4706556"/>
              <a:gd name="connsiteY5" fmla="*/ 2986 h 6491344"/>
              <a:gd name="connsiteX0" fmla="*/ 0 w 4713104"/>
              <a:gd name="connsiteY0" fmla="*/ 2986 h 6491344"/>
              <a:gd name="connsiteX1" fmla="*/ 2727596 w 4713104"/>
              <a:gd name="connsiteY1" fmla="*/ 0 h 6491344"/>
              <a:gd name="connsiteX2" fmla="*/ 3937832 w 4713104"/>
              <a:gd name="connsiteY2" fmla="*/ 2217269 h 6491344"/>
              <a:gd name="connsiteX3" fmla="*/ 4430891 w 4713104"/>
              <a:gd name="connsiteY3" fmla="*/ 6491344 h 6491344"/>
              <a:gd name="connsiteX4" fmla="*/ 0 w 4713104"/>
              <a:gd name="connsiteY4" fmla="*/ 6491344 h 6491344"/>
              <a:gd name="connsiteX5" fmla="*/ 0 w 4713104"/>
              <a:gd name="connsiteY5" fmla="*/ 2986 h 6491344"/>
              <a:gd name="connsiteX0" fmla="*/ 0 w 4713104"/>
              <a:gd name="connsiteY0" fmla="*/ 2986 h 6491344"/>
              <a:gd name="connsiteX1" fmla="*/ 2727596 w 4713104"/>
              <a:gd name="connsiteY1" fmla="*/ 0 h 6491344"/>
              <a:gd name="connsiteX2" fmla="*/ 3937832 w 4713104"/>
              <a:gd name="connsiteY2" fmla="*/ 2217269 h 6491344"/>
              <a:gd name="connsiteX3" fmla="*/ 4430891 w 4713104"/>
              <a:gd name="connsiteY3" fmla="*/ 6491344 h 6491344"/>
              <a:gd name="connsiteX4" fmla="*/ 0 w 4713104"/>
              <a:gd name="connsiteY4" fmla="*/ 6491344 h 6491344"/>
              <a:gd name="connsiteX5" fmla="*/ 0 w 4713104"/>
              <a:gd name="connsiteY5" fmla="*/ 2986 h 6491344"/>
              <a:gd name="connsiteX0" fmla="*/ 0 w 4431482"/>
              <a:gd name="connsiteY0" fmla="*/ 2986 h 6491344"/>
              <a:gd name="connsiteX1" fmla="*/ 2727596 w 4431482"/>
              <a:gd name="connsiteY1" fmla="*/ 0 h 6491344"/>
              <a:gd name="connsiteX2" fmla="*/ 3937832 w 4431482"/>
              <a:gd name="connsiteY2" fmla="*/ 2217269 h 6491344"/>
              <a:gd name="connsiteX3" fmla="*/ 4430891 w 4431482"/>
              <a:gd name="connsiteY3" fmla="*/ 6491344 h 6491344"/>
              <a:gd name="connsiteX4" fmla="*/ 0 w 4431482"/>
              <a:gd name="connsiteY4" fmla="*/ 6491344 h 6491344"/>
              <a:gd name="connsiteX5" fmla="*/ 0 w 4431482"/>
              <a:gd name="connsiteY5" fmla="*/ 2986 h 6491344"/>
              <a:gd name="connsiteX0" fmla="*/ 0 w 4431482"/>
              <a:gd name="connsiteY0" fmla="*/ 2986 h 6491344"/>
              <a:gd name="connsiteX1" fmla="*/ 2727596 w 4431482"/>
              <a:gd name="connsiteY1" fmla="*/ 0 h 6491344"/>
              <a:gd name="connsiteX2" fmla="*/ 3937832 w 4431482"/>
              <a:gd name="connsiteY2" fmla="*/ 2217269 h 6491344"/>
              <a:gd name="connsiteX3" fmla="*/ 4430891 w 4431482"/>
              <a:gd name="connsiteY3" fmla="*/ 6491344 h 6491344"/>
              <a:gd name="connsiteX4" fmla="*/ 0 w 4431482"/>
              <a:gd name="connsiteY4" fmla="*/ 6491344 h 6491344"/>
              <a:gd name="connsiteX5" fmla="*/ 0 w 4431482"/>
              <a:gd name="connsiteY5" fmla="*/ 2986 h 6491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1482" h="6491344">
                <a:moveTo>
                  <a:pt x="0" y="2986"/>
                </a:moveTo>
                <a:lnTo>
                  <a:pt x="2727596" y="0"/>
                </a:lnTo>
                <a:cubicBezTo>
                  <a:pt x="3107490" y="349624"/>
                  <a:pt x="3613608" y="1148825"/>
                  <a:pt x="3937832" y="2217269"/>
                </a:cubicBezTo>
                <a:cubicBezTo>
                  <a:pt x="4262056" y="3285713"/>
                  <a:pt x="4443231" y="4809316"/>
                  <a:pt x="4430891" y="6491344"/>
                </a:cubicBezTo>
                <a:lnTo>
                  <a:pt x="0" y="6491344"/>
                </a:lnTo>
                <a:lnTo>
                  <a:pt x="0" y="2986"/>
                </a:lnTo>
                <a:close/>
              </a:path>
            </a:pathLst>
          </a:custGeo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dirty="0"/>
              <a:t>Lisää kuva napsauttamalla kuvaketta</a:t>
            </a:r>
            <a:br>
              <a:rPr lang="fi-FI" dirty="0"/>
            </a:br>
            <a:r>
              <a:rPr lang="fi-FI" dirty="0"/>
              <a:t>tai valitsemalla </a:t>
            </a:r>
            <a:r>
              <a:rPr lang="fi-FI" dirty="0" err="1"/>
              <a:t>Kameleonin</a:t>
            </a:r>
            <a:r>
              <a:rPr lang="fi-FI" dirty="0"/>
              <a:t> Kuvagalleriasta</a:t>
            </a:r>
            <a:br>
              <a:rPr lang="fi-FI" dirty="0"/>
            </a:br>
            <a:br>
              <a:rPr lang="fi-FI" dirty="0"/>
            </a:br>
            <a:r>
              <a:rPr lang="fi-FI" dirty="0"/>
              <a:t>Voit vaihtaa kuvan Kuvagalleriasta</a:t>
            </a:r>
            <a:br>
              <a:rPr lang="fi-FI" dirty="0"/>
            </a:br>
            <a:r>
              <a:rPr lang="fi-FI" dirty="0"/>
              <a:t>tai poistamalla kuvan ja lisäämällä uuden kuvan napsauttamalla kuvaketta</a:t>
            </a:r>
          </a:p>
        </p:txBody>
      </p:sp>
    </p:spTree>
    <p:extLst>
      <p:ext uri="{BB962C8B-B14F-4D97-AF65-F5344CB8AC3E}">
        <p14:creationId xmlns:p14="http://schemas.microsoft.com/office/powerpoint/2010/main" val="29108325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Osan ylätunniste" preserve="1" userDrawn="1">
  <p:cSld name="subtitle_1">
    <p:spTree>
      <p:nvGrpSpPr>
        <p:cNvPr id="1" name=""/>
        <p:cNvGrpSpPr/>
        <p:nvPr/>
      </p:nvGrpSpPr>
      <p:grpSpPr>
        <a:xfrm>
          <a:off x="0" y="0"/>
          <a:ext cx="0" cy="0"/>
          <a:chOff x="0" y="0"/>
          <a:chExt cx="0" cy="0"/>
        </a:xfrm>
      </p:grpSpPr>
      <p:sp>
        <p:nvSpPr>
          <p:cNvPr id="7" name="Freeform 7">
            <a:extLst>
              <a:ext uri="{FF2B5EF4-FFF2-40B4-BE49-F238E27FC236}">
                <a16:creationId xmlns:a16="http://schemas.microsoft.com/office/drawing/2014/main" id="{FCE9B700-78CD-4A46-8766-AF0BB370CAA7}"/>
              </a:ext>
              <a:ext uri="{C183D7F6-B498-43B3-948B-1728B52AA6E4}">
                <adec:decorative xmlns:adec="http://schemas.microsoft.com/office/drawing/2017/decorative" val="1"/>
              </a:ext>
            </a:extLst>
          </p:cNvPr>
          <p:cNvSpPr>
            <a:spLocks/>
          </p:cNvSpPr>
          <p:nvPr userDrawn="1"/>
        </p:nvSpPr>
        <p:spPr bwMode="auto">
          <a:xfrm>
            <a:off x="178633" y="4020341"/>
            <a:ext cx="11832392" cy="2666209"/>
          </a:xfrm>
          <a:custGeom>
            <a:avLst/>
            <a:gdLst>
              <a:gd name="T0" fmla="*/ 0 w 32870"/>
              <a:gd name="T1" fmla="*/ 2673 h 7243"/>
              <a:gd name="T2" fmla="*/ 0 w 32870"/>
              <a:gd name="T3" fmla="*/ 7243 h 7243"/>
              <a:gd name="T4" fmla="*/ 19357 w 32870"/>
              <a:gd name="T5" fmla="*/ 7227 h 7243"/>
              <a:gd name="T6" fmla="*/ 32870 w 32870"/>
              <a:gd name="T7" fmla="*/ 5129 h 7243"/>
              <a:gd name="T8" fmla="*/ 32870 w 32870"/>
              <a:gd name="T9" fmla="*/ 0 h 7243"/>
              <a:gd name="T10" fmla="*/ 18713 w 32870"/>
              <a:gd name="T11" fmla="*/ 2667 h 7243"/>
              <a:gd name="T12" fmla="*/ 0 w 32870"/>
              <a:gd name="T13" fmla="*/ 2673 h 7243"/>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3690"/>
                </a:moveTo>
                <a:lnTo>
                  <a:pt x="0" y="10000"/>
                </a:lnTo>
                <a:lnTo>
                  <a:pt x="5889" y="9978"/>
                </a:lnTo>
                <a:cubicBezTo>
                  <a:pt x="7711" y="9924"/>
                  <a:pt x="9045" y="8853"/>
                  <a:pt x="10000" y="7081"/>
                </a:cubicBezTo>
                <a:lnTo>
                  <a:pt x="10000" y="0"/>
                </a:lnTo>
                <a:cubicBezTo>
                  <a:pt x="8680" y="2670"/>
                  <a:pt x="6906" y="3414"/>
                  <a:pt x="5697" y="3613"/>
                </a:cubicBezTo>
                <a:lnTo>
                  <a:pt x="0" y="3690"/>
                </a:ln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6" name="Freeform 6">
            <a:extLst>
              <a:ext uri="{FF2B5EF4-FFF2-40B4-BE49-F238E27FC236}">
                <a16:creationId xmlns:a16="http://schemas.microsoft.com/office/drawing/2014/main" id="{66D37437-23D8-4818-9C76-1C816B5145AB}"/>
              </a:ext>
              <a:ext uri="{C183D7F6-B498-43B3-948B-1728B52AA6E4}">
                <adec:decorative xmlns:adec="http://schemas.microsoft.com/office/drawing/2017/decorative" val="1"/>
              </a:ext>
            </a:extLst>
          </p:cNvPr>
          <p:cNvSpPr>
            <a:spLocks/>
          </p:cNvSpPr>
          <p:nvPr userDrawn="1"/>
        </p:nvSpPr>
        <p:spPr bwMode="auto">
          <a:xfrm>
            <a:off x="178633" y="180000"/>
            <a:ext cx="11832392" cy="4856905"/>
          </a:xfrm>
          <a:custGeom>
            <a:avLst/>
            <a:gdLst>
              <a:gd name="T0" fmla="*/ 0 w 32870"/>
              <a:gd name="T1" fmla="*/ 0 h 13403"/>
              <a:gd name="T2" fmla="*/ 0 w 32870"/>
              <a:gd name="T3" fmla="*/ 13403 h 13403"/>
              <a:gd name="T4" fmla="*/ 18713 w 32870"/>
              <a:gd name="T5" fmla="*/ 13397 h 13403"/>
              <a:gd name="T6" fmla="*/ 32870 w 32870"/>
              <a:gd name="T7" fmla="*/ 10730 h 13403"/>
              <a:gd name="T8" fmla="*/ 32870 w 32870"/>
              <a:gd name="T9" fmla="*/ 0 h 13403"/>
              <a:gd name="T10" fmla="*/ 0 w 32870"/>
              <a:gd name="T11" fmla="*/ 0 h 13403"/>
            </a:gdLst>
            <a:ahLst/>
            <a:cxnLst>
              <a:cxn ang="0">
                <a:pos x="T0" y="T1"/>
              </a:cxn>
              <a:cxn ang="0">
                <a:pos x="T2" y="T3"/>
              </a:cxn>
              <a:cxn ang="0">
                <a:pos x="T4" y="T5"/>
              </a:cxn>
              <a:cxn ang="0">
                <a:pos x="T6" y="T7"/>
              </a:cxn>
              <a:cxn ang="0">
                <a:pos x="T8" y="T9"/>
              </a:cxn>
              <a:cxn ang="0">
                <a:pos x="T10" y="T11"/>
              </a:cxn>
            </a:cxnLst>
            <a:rect l="0" t="0" r="r" b="b"/>
            <a:pathLst>
              <a:path w="32870" h="13403">
                <a:moveTo>
                  <a:pt x="0" y="0"/>
                </a:moveTo>
                <a:lnTo>
                  <a:pt x="0" y="13403"/>
                </a:lnTo>
                <a:cubicBezTo>
                  <a:pt x="9000" y="13399"/>
                  <a:pt x="17833" y="13396"/>
                  <a:pt x="18713" y="13397"/>
                </a:cubicBezTo>
                <a:cubicBezTo>
                  <a:pt x="22399" y="13403"/>
                  <a:pt x="28631" y="13027"/>
                  <a:pt x="32870" y="10730"/>
                </a:cubicBezTo>
                <a:lnTo>
                  <a:pt x="32870" y="0"/>
                </a:lnTo>
                <a:lnTo>
                  <a:pt x="0" y="0"/>
                </a:ln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1519434"/>
            <a:ext cx="7523132" cy="1980640"/>
          </a:xfrm>
        </p:spPr>
        <p:txBody>
          <a:bodyPr anchor="ctr" anchorCtr="0"/>
          <a:lstStyle>
            <a:lvl1pPr>
              <a:lnSpc>
                <a:spcPct val="95000"/>
              </a:lnSpc>
              <a:defRPr sz="4000">
                <a:solidFill>
                  <a:schemeClr val="bg1"/>
                </a:solidFill>
              </a:defRPr>
            </a:lvl1pPr>
          </a:lstStyle>
          <a:p>
            <a:r>
              <a:rPr lang="fi-FI" dirty="0"/>
              <a:t>Väliotsikkosivu </a:t>
            </a:r>
            <a:br>
              <a:rPr lang="fi-FI" dirty="0"/>
            </a:br>
            <a:r>
              <a:rPr lang="fi-FI" dirty="0"/>
              <a:t>esityksen jäsentämiseen </a:t>
            </a:r>
            <a:br>
              <a:rPr lang="fi-FI" dirty="0"/>
            </a:br>
            <a:r>
              <a:rPr lang="fi-FI" dirty="0" err="1"/>
              <a:t>max</a:t>
            </a:r>
            <a:r>
              <a:rPr lang="fi-FI" dirty="0"/>
              <a:t>. 3 riviä</a:t>
            </a:r>
          </a:p>
        </p:txBody>
      </p:sp>
    </p:spTree>
    <p:extLst>
      <p:ext uri="{BB962C8B-B14F-4D97-AF65-F5344CB8AC3E}">
        <p14:creationId xmlns:p14="http://schemas.microsoft.com/office/powerpoint/2010/main" val="41169419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Osan ylätunniste 2" preserve="1" userDrawn="1">
  <p:cSld name="subtitle_2">
    <p:spTree>
      <p:nvGrpSpPr>
        <p:cNvPr id="1" name=""/>
        <p:cNvGrpSpPr/>
        <p:nvPr/>
      </p:nvGrpSpPr>
      <p:grpSpPr>
        <a:xfrm>
          <a:off x="0" y="0"/>
          <a:ext cx="0" cy="0"/>
          <a:chOff x="0" y="0"/>
          <a:chExt cx="0" cy="0"/>
        </a:xfrm>
      </p:grpSpPr>
      <p:sp>
        <p:nvSpPr>
          <p:cNvPr id="7" name="Freeform 7">
            <a:extLst>
              <a:ext uri="{FF2B5EF4-FFF2-40B4-BE49-F238E27FC236}">
                <a16:creationId xmlns:a16="http://schemas.microsoft.com/office/drawing/2014/main" id="{FCE9B700-78CD-4A46-8766-AF0BB370CAA7}"/>
              </a:ext>
              <a:ext uri="{C183D7F6-B498-43B3-948B-1728B52AA6E4}">
                <adec:decorative xmlns:adec="http://schemas.microsoft.com/office/drawing/2017/decorative" val="1"/>
              </a:ext>
            </a:extLst>
          </p:cNvPr>
          <p:cNvSpPr>
            <a:spLocks/>
          </p:cNvSpPr>
          <p:nvPr userDrawn="1"/>
        </p:nvSpPr>
        <p:spPr bwMode="auto">
          <a:xfrm>
            <a:off x="178632" y="4020341"/>
            <a:ext cx="11834341" cy="2666209"/>
          </a:xfrm>
          <a:custGeom>
            <a:avLst/>
            <a:gdLst>
              <a:gd name="T0" fmla="*/ 0 w 32870"/>
              <a:gd name="T1" fmla="*/ 2673 h 7243"/>
              <a:gd name="T2" fmla="*/ 0 w 32870"/>
              <a:gd name="T3" fmla="*/ 7243 h 7243"/>
              <a:gd name="T4" fmla="*/ 19357 w 32870"/>
              <a:gd name="T5" fmla="*/ 7227 h 7243"/>
              <a:gd name="T6" fmla="*/ 32870 w 32870"/>
              <a:gd name="T7" fmla="*/ 5129 h 7243"/>
              <a:gd name="T8" fmla="*/ 32870 w 32870"/>
              <a:gd name="T9" fmla="*/ 0 h 7243"/>
              <a:gd name="T10" fmla="*/ 18713 w 32870"/>
              <a:gd name="T11" fmla="*/ 2667 h 7243"/>
              <a:gd name="T12" fmla="*/ 0 w 32870"/>
              <a:gd name="T13" fmla="*/ 2673 h 7243"/>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3690"/>
                </a:moveTo>
                <a:lnTo>
                  <a:pt x="0" y="10000"/>
                </a:lnTo>
                <a:lnTo>
                  <a:pt x="5889" y="9978"/>
                </a:lnTo>
                <a:cubicBezTo>
                  <a:pt x="7711" y="9924"/>
                  <a:pt x="9045" y="8853"/>
                  <a:pt x="10000" y="7081"/>
                </a:cubicBezTo>
                <a:lnTo>
                  <a:pt x="10000" y="0"/>
                </a:lnTo>
                <a:cubicBezTo>
                  <a:pt x="8680" y="2670"/>
                  <a:pt x="6906" y="3414"/>
                  <a:pt x="5697" y="3613"/>
                </a:cubicBezTo>
                <a:lnTo>
                  <a:pt x="0" y="3690"/>
                </a:lnTo>
                <a:close/>
              </a:path>
            </a:pathLst>
          </a:custGeom>
          <a:solidFill>
            <a:srgbClr val="B6B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6" name="Freeform 6">
            <a:extLst>
              <a:ext uri="{FF2B5EF4-FFF2-40B4-BE49-F238E27FC236}">
                <a16:creationId xmlns:a16="http://schemas.microsoft.com/office/drawing/2014/main" id="{66D37437-23D8-4818-9C76-1C816B5145AB}"/>
              </a:ext>
              <a:ext uri="{C183D7F6-B498-43B3-948B-1728B52AA6E4}">
                <adec:decorative xmlns:adec="http://schemas.microsoft.com/office/drawing/2017/decorative" val="1"/>
              </a:ext>
            </a:extLst>
          </p:cNvPr>
          <p:cNvSpPr>
            <a:spLocks/>
          </p:cNvSpPr>
          <p:nvPr userDrawn="1"/>
        </p:nvSpPr>
        <p:spPr bwMode="auto">
          <a:xfrm>
            <a:off x="178632" y="180000"/>
            <a:ext cx="11834341" cy="4856905"/>
          </a:xfrm>
          <a:custGeom>
            <a:avLst/>
            <a:gdLst>
              <a:gd name="T0" fmla="*/ 0 w 32870"/>
              <a:gd name="T1" fmla="*/ 0 h 13403"/>
              <a:gd name="T2" fmla="*/ 0 w 32870"/>
              <a:gd name="T3" fmla="*/ 13403 h 13403"/>
              <a:gd name="T4" fmla="*/ 18713 w 32870"/>
              <a:gd name="T5" fmla="*/ 13397 h 13403"/>
              <a:gd name="T6" fmla="*/ 32870 w 32870"/>
              <a:gd name="T7" fmla="*/ 10730 h 13403"/>
              <a:gd name="T8" fmla="*/ 32870 w 32870"/>
              <a:gd name="T9" fmla="*/ 0 h 13403"/>
              <a:gd name="T10" fmla="*/ 0 w 32870"/>
              <a:gd name="T11" fmla="*/ 0 h 13403"/>
            </a:gdLst>
            <a:ahLst/>
            <a:cxnLst>
              <a:cxn ang="0">
                <a:pos x="T0" y="T1"/>
              </a:cxn>
              <a:cxn ang="0">
                <a:pos x="T2" y="T3"/>
              </a:cxn>
              <a:cxn ang="0">
                <a:pos x="T4" y="T5"/>
              </a:cxn>
              <a:cxn ang="0">
                <a:pos x="T6" y="T7"/>
              </a:cxn>
              <a:cxn ang="0">
                <a:pos x="T8" y="T9"/>
              </a:cxn>
              <a:cxn ang="0">
                <a:pos x="T10" y="T11"/>
              </a:cxn>
            </a:cxnLst>
            <a:rect l="0" t="0" r="r" b="b"/>
            <a:pathLst>
              <a:path w="32870" h="13403">
                <a:moveTo>
                  <a:pt x="0" y="0"/>
                </a:moveTo>
                <a:lnTo>
                  <a:pt x="0" y="13403"/>
                </a:lnTo>
                <a:cubicBezTo>
                  <a:pt x="9000" y="13399"/>
                  <a:pt x="17833" y="13396"/>
                  <a:pt x="18713" y="13397"/>
                </a:cubicBezTo>
                <a:cubicBezTo>
                  <a:pt x="22399" y="13403"/>
                  <a:pt x="28631" y="13027"/>
                  <a:pt x="32870" y="10730"/>
                </a:cubicBezTo>
                <a:lnTo>
                  <a:pt x="32870" y="0"/>
                </a:lnTo>
                <a:lnTo>
                  <a:pt x="0" y="0"/>
                </a:lnTo>
                <a:close/>
              </a:path>
            </a:pathLst>
          </a:custGeom>
          <a:solidFill>
            <a:srgbClr val="5A81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1519434"/>
            <a:ext cx="7523132" cy="1980640"/>
          </a:xfrm>
        </p:spPr>
        <p:txBody>
          <a:bodyPr anchor="ctr" anchorCtr="0"/>
          <a:lstStyle>
            <a:lvl1pPr>
              <a:lnSpc>
                <a:spcPct val="95000"/>
              </a:lnSpc>
              <a:defRPr sz="4000">
                <a:solidFill>
                  <a:schemeClr val="bg1"/>
                </a:solidFill>
              </a:defRPr>
            </a:lvl1pPr>
          </a:lstStyle>
          <a:p>
            <a:r>
              <a:rPr lang="fi-FI" dirty="0"/>
              <a:t>Väliotsikkosivu </a:t>
            </a:r>
            <a:br>
              <a:rPr lang="fi-FI" dirty="0"/>
            </a:br>
            <a:r>
              <a:rPr lang="fi-FI" dirty="0"/>
              <a:t>esityksen jäsentämiseen </a:t>
            </a:r>
            <a:br>
              <a:rPr lang="fi-FI" dirty="0"/>
            </a:br>
            <a:r>
              <a:rPr lang="fi-FI" dirty="0" err="1"/>
              <a:t>max</a:t>
            </a:r>
            <a:r>
              <a:rPr lang="fi-FI" dirty="0"/>
              <a:t>. 3 riviä</a:t>
            </a:r>
          </a:p>
        </p:txBody>
      </p:sp>
    </p:spTree>
    <p:extLst>
      <p:ext uri="{BB962C8B-B14F-4D97-AF65-F5344CB8AC3E}">
        <p14:creationId xmlns:p14="http://schemas.microsoft.com/office/powerpoint/2010/main" val="7837729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Otsikkodia 2" type="title" preserve="1">
  <p:cSld name="title_2">
    <p:spTree>
      <p:nvGrpSpPr>
        <p:cNvPr id="1" name=""/>
        <p:cNvGrpSpPr/>
        <p:nvPr/>
      </p:nvGrpSpPr>
      <p:grpSpPr>
        <a:xfrm>
          <a:off x="0" y="0"/>
          <a:ext cx="0" cy="0"/>
          <a:chOff x="0" y="0"/>
          <a:chExt cx="0" cy="0"/>
        </a:xfrm>
      </p:grpSpPr>
      <p:sp>
        <p:nvSpPr>
          <p:cNvPr id="9" name="Freeform 12">
            <a:extLst>
              <a:ext uri="{FF2B5EF4-FFF2-40B4-BE49-F238E27FC236}">
                <a16:creationId xmlns:a16="http://schemas.microsoft.com/office/drawing/2014/main" id="{05F8CEAE-2B96-485D-B411-8B7C510B05C6}"/>
              </a:ext>
              <a:ext uri="{C183D7F6-B498-43B3-948B-1728B52AA6E4}">
                <adec:decorative xmlns:adec="http://schemas.microsoft.com/office/drawing/2017/decorative" val="1"/>
              </a:ext>
            </a:extLst>
          </p:cNvPr>
          <p:cNvSpPr>
            <a:spLocks/>
          </p:cNvSpPr>
          <p:nvPr userDrawn="1"/>
        </p:nvSpPr>
        <p:spPr bwMode="auto">
          <a:xfrm>
            <a:off x="178632" y="3939871"/>
            <a:ext cx="11834341" cy="2720456"/>
          </a:xfrm>
          <a:custGeom>
            <a:avLst/>
            <a:gdLst>
              <a:gd name="T0" fmla="*/ 0 w 32870"/>
              <a:gd name="T1" fmla="*/ 2226 h 7380"/>
              <a:gd name="T2" fmla="*/ 0 w 32870"/>
              <a:gd name="T3" fmla="*/ 7380 h 7380"/>
              <a:gd name="T4" fmla="*/ 14422 w 32870"/>
              <a:gd name="T5" fmla="*/ 4565 h 7380"/>
              <a:gd name="T6" fmla="*/ 32870 w 32870"/>
              <a:gd name="T7" fmla="*/ 4560 h 7380"/>
              <a:gd name="T8" fmla="*/ 32870 w 32870"/>
              <a:gd name="T9" fmla="*/ 0 h 7380"/>
              <a:gd name="T10" fmla="*/ 13779 w 32870"/>
              <a:gd name="T11" fmla="*/ 16 h 7380"/>
              <a:gd name="T12" fmla="*/ 0 w 32870"/>
              <a:gd name="T13" fmla="*/ 2226 h 7380"/>
            </a:gdLst>
            <a:ahLst/>
            <a:cxnLst>
              <a:cxn ang="0">
                <a:pos x="T0" y="T1"/>
              </a:cxn>
              <a:cxn ang="0">
                <a:pos x="T2" y="T3"/>
              </a:cxn>
              <a:cxn ang="0">
                <a:pos x="T4" y="T5"/>
              </a:cxn>
              <a:cxn ang="0">
                <a:pos x="T6" y="T7"/>
              </a:cxn>
              <a:cxn ang="0">
                <a:pos x="T8" y="T9"/>
              </a:cxn>
              <a:cxn ang="0">
                <a:pos x="T10" y="T11"/>
              </a:cxn>
              <a:cxn ang="0">
                <a:pos x="T12" y="T13"/>
              </a:cxn>
            </a:cxnLst>
            <a:rect l="0" t="0" r="r" b="b"/>
            <a:pathLst>
              <a:path w="32870" h="7380">
                <a:moveTo>
                  <a:pt x="0" y="2226"/>
                </a:moveTo>
                <a:lnTo>
                  <a:pt x="0" y="7380"/>
                </a:lnTo>
                <a:cubicBezTo>
                  <a:pt x="4241" y="4951"/>
                  <a:pt x="10659" y="4560"/>
                  <a:pt x="14422" y="4565"/>
                </a:cubicBezTo>
                <a:cubicBezTo>
                  <a:pt x="15294" y="4566"/>
                  <a:pt x="23963" y="4563"/>
                  <a:pt x="32870" y="4560"/>
                </a:cubicBezTo>
                <a:lnTo>
                  <a:pt x="32870" y="0"/>
                </a:lnTo>
                <a:cubicBezTo>
                  <a:pt x="23927" y="3"/>
                  <a:pt x="15112" y="8"/>
                  <a:pt x="13779" y="16"/>
                </a:cubicBezTo>
                <a:cubicBezTo>
                  <a:pt x="7620" y="56"/>
                  <a:pt x="3156" y="876"/>
                  <a:pt x="0" y="2226"/>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1" name="Freeform 13">
            <a:extLst>
              <a:ext uri="{FF2B5EF4-FFF2-40B4-BE49-F238E27FC236}">
                <a16:creationId xmlns:a16="http://schemas.microsoft.com/office/drawing/2014/main" id="{E1153FAC-44DF-431E-A26D-60482F426736}"/>
              </a:ext>
              <a:ext uri="{C183D7F6-B498-43B3-948B-1728B52AA6E4}">
                <adec:decorative xmlns:adec="http://schemas.microsoft.com/office/drawing/2017/decorative" val="1"/>
              </a:ext>
            </a:extLst>
          </p:cNvPr>
          <p:cNvSpPr>
            <a:spLocks/>
          </p:cNvSpPr>
          <p:nvPr userDrawn="1"/>
        </p:nvSpPr>
        <p:spPr bwMode="auto">
          <a:xfrm>
            <a:off x="178632" y="180000"/>
            <a:ext cx="11834341" cy="4632577"/>
          </a:xfrm>
          <a:custGeom>
            <a:avLst/>
            <a:gdLst>
              <a:gd name="T0" fmla="*/ 32870 w 32870"/>
              <a:gd name="T1" fmla="*/ 11160 h 12864"/>
              <a:gd name="T2" fmla="*/ 32870 w 32870"/>
              <a:gd name="T3" fmla="*/ 0 h 12864"/>
              <a:gd name="T4" fmla="*/ 11591 w 32870"/>
              <a:gd name="T5" fmla="*/ 0 h 12864"/>
              <a:gd name="T6" fmla="*/ 0 w 32870"/>
              <a:gd name="T7" fmla="*/ 4209 h 12864"/>
              <a:gd name="T8" fmla="*/ 0 w 32870"/>
              <a:gd name="T9" fmla="*/ 12864 h 12864"/>
              <a:gd name="T10" fmla="*/ 13779 w 32870"/>
              <a:gd name="T11" fmla="*/ 10654 h 12864"/>
              <a:gd name="T12" fmla="*/ 32870 w 32870"/>
              <a:gd name="T13" fmla="*/ 10638 h 12864"/>
              <a:gd name="T14" fmla="*/ 32870 w 32870"/>
              <a:gd name="T15" fmla="*/ 11160 h 128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70" h="12864">
                <a:moveTo>
                  <a:pt x="32870" y="11160"/>
                </a:moveTo>
                <a:lnTo>
                  <a:pt x="32870" y="0"/>
                </a:lnTo>
                <a:lnTo>
                  <a:pt x="11591" y="0"/>
                </a:lnTo>
                <a:cubicBezTo>
                  <a:pt x="10879" y="2578"/>
                  <a:pt x="7831" y="4511"/>
                  <a:pt x="0" y="4209"/>
                </a:cubicBezTo>
                <a:lnTo>
                  <a:pt x="0" y="12864"/>
                </a:lnTo>
                <a:cubicBezTo>
                  <a:pt x="3156" y="11514"/>
                  <a:pt x="7620" y="10694"/>
                  <a:pt x="13779" y="10654"/>
                </a:cubicBezTo>
                <a:cubicBezTo>
                  <a:pt x="15112" y="10646"/>
                  <a:pt x="23927" y="10641"/>
                  <a:pt x="32870" y="10638"/>
                </a:cubicBezTo>
                <a:lnTo>
                  <a:pt x="32870" y="11160"/>
                </a:ln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3012948" y="1720931"/>
            <a:ext cx="8193024" cy="1800000"/>
          </a:xfrm>
        </p:spPr>
        <p:txBody>
          <a:bodyPr anchor="ctr" anchorCtr="0"/>
          <a:lstStyle>
            <a:lvl1pPr algn="r">
              <a:lnSpc>
                <a:spcPct val="95000"/>
              </a:lnSpc>
              <a:defRPr sz="3600">
                <a:solidFill>
                  <a:schemeClr val="bg1"/>
                </a:solidFill>
              </a:defRPr>
            </a:lvl1pPr>
          </a:lstStyle>
          <a:p>
            <a:r>
              <a:rPr lang="fi-FI" dirty="0"/>
              <a:t>Otsikko, Esityksen aloitussivu </a:t>
            </a:r>
            <a:br>
              <a:rPr lang="fi-FI" dirty="0"/>
            </a:br>
            <a:r>
              <a:rPr lang="fi-FI" dirty="0"/>
              <a:t>– </a:t>
            </a:r>
            <a:r>
              <a:rPr lang="fi-FI" dirty="0" err="1"/>
              <a:t>Arial</a:t>
            </a:r>
            <a:r>
              <a:rPr lang="fi-FI" dirty="0"/>
              <a:t> </a:t>
            </a:r>
            <a:r>
              <a:rPr lang="fi-FI" dirty="0" err="1"/>
              <a:t>Bold</a:t>
            </a:r>
            <a:br>
              <a:rPr lang="fi-FI" dirty="0"/>
            </a:br>
            <a:r>
              <a:rPr lang="fi-FI" dirty="0" err="1"/>
              <a:t>max</a:t>
            </a:r>
            <a:r>
              <a:rPr lang="fi-FI" dirty="0"/>
              <a:t>. kolme riviä</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2935458" y="4737495"/>
            <a:ext cx="7068698" cy="642035"/>
          </a:xfrm>
        </p:spPr>
        <p:txBody>
          <a:bodyPr anchor="t" anchorCtr="0"/>
          <a:lstStyle>
            <a:lvl1pPr marL="0" indent="0" algn="r">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
        <p:nvSpPr>
          <p:cNvPr id="14" name="Päivämäärän paikkamerkki 3">
            <a:extLst>
              <a:ext uri="{FF2B5EF4-FFF2-40B4-BE49-F238E27FC236}">
                <a16:creationId xmlns:a16="http://schemas.microsoft.com/office/drawing/2014/main" id="{39075F1A-02C4-4735-B1E3-C64DC67FE1F0}"/>
              </a:ext>
            </a:extLst>
          </p:cNvPr>
          <p:cNvSpPr>
            <a:spLocks noGrp="1"/>
          </p:cNvSpPr>
          <p:nvPr>
            <p:ph type="dt" sz="half" idx="10"/>
          </p:nvPr>
        </p:nvSpPr>
        <p:spPr>
          <a:xfrm>
            <a:off x="10004156" y="4737495"/>
            <a:ext cx="1240109" cy="642035"/>
          </a:xfrm>
        </p:spPr>
        <p:txBody>
          <a:bodyPr vert="horz" lIns="0" tIns="0" rIns="0" bIns="0" rtlCol="0" anchor="t" anchorCtr="0">
            <a:noAutofit/>
          </a:bodyPr>
          <a:lstStyle>
            <a:lvl1pPr>
              <a:defRPr lang="fi-FI" sz="1600" smtClean="0">
                <a:solidFill>
                  <a:schemeClr val="bg1"/>
                </a:solidFill>
              </a:defRPr>
            </a:lvl1pPr>
          </a:lstStyle>
          <a:p>
            <a:pPr algn="r">
              <a:lnSpc>
                <a:spcPct val="110000"/>
              </a:lnSpc>
              <a:buClr>
                <a:schemeClr val="tx2"/>
              </a:buClr>
            </a:pPr>
            <a:r>
              <a:rPr lang="fi-FI"/>
              <a:t>|  31.3.2021</a:t>
            </a:r>
            <a:endParaRPr lang="fi-FI" sz="1600" dirty="0">
              <a:solidFill>
                <a:schemeClr val="bg1"/>
              </a:solidFill>
            </a:endParaRPr>
          </a:p>
        </p:txBody>
      </p:sp>
      <p:sp>
        <p:nvSpPr>
          <p:cNvPr id="15" name="Alatunnisteen paikkamerkki 4">
            <a:extLst>
              <a:ext uri="{FF2B5EF4-FFF2-40B4-BE49-F238E27FC236}">
                <a16:creationId xmlns:a16="http://schemas.microsoft.com/office/drawing/2014/main" id="{6BD6B811-C650-4A18-9C6D-CB0DEFCA71A4}"/>
              </a:ext>
            </a:extLst>
          </p:cNvPr>
          <p:cNvSpPr>
            <a:spLocks noGrp="1"/>
          </p:cNvSpPr>
          <p:nvPr>
            <p:ph type="ftr" sz="quarter" idx="11"/>
          </p:nvPr>
        </p:nvSpPr>
        <p:spPr>
          <a:xfrm>
            <a:off x="7091172" y="4459962"/>
            <a:ext cx="4114800" cy="204601"/>
          </a:xfrm>
        </p:spPr>
        <p:txBody>
          <a:bodyPr vert="horz" lIns="0" tIns="0" rIns="0" bIns="0" rtlCol="0" anchor="t" anchorCtr="0">
            <a:noAutofit/>
          </a:bodyPr>
          <a:lstStyle>
            <a:lvl1pPr algn="r">
              <a:defRPr lang="fi-FI" sz="1600" dirty="0" smtClean="0">
                <a:solidFill>
                  <a:schemeClr val="bg1"/>
                </a:solidFill>
              </a:defRPr>
            </a:lvl1pPr>
          </a:lstStyle>
          <a:p>
            <a:pPr>
              <a:lnSpc>
                <a:spcPct val="110000"/>
              </a:lnSpc>
              <a:buClr>
                <a:schemeClr val="tx2"/>
              </a:buClr>
            </a:pPr>
            <a:r>
              <a:rPr lang="fi-FI"/>
              <a:t>Anne Laine</a:t>
            </a:r>
            <a:endParaRPr lang="fi-FI" sz="1600" dirty="0">
              <a:solidFill>
                <a:schemeClr val="bg1"/>
              </a:solidFill>
            </a:endParaRPr>
          </a:p>
        </p:txBody>
      </p:sp>
    </p:spTree>
    <p:extLst>
      <p:ext uri="{BB962C8B-B14F-4D97-AF65-F5344CB8AC3E}">
        <p14:creationId xmlns:p14="http://schemas.microsoft.com/office/powerpoint/2010/main" val="3280479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Osan ylätunniste 3" preserve="1" userDrawn="1">
  <p:cSld name="subtitle_3">
    <p:spTree>
      <p:nvGrpSpPr>
        <p:cNvPr id="1" name=""/>
        <p:cNvGrpSpPr/>
        <p:nvPr/>
      </p:nvGrpSpPr>
      <p:grpSpPr>
        <a:xfrm>
          <a:off x="0" y="0"/>
          <a:ext cx="0" cy="0"/>
          <a:chOff x="0" y="0"/>
          <a:chExt cx="0" cy="0"/>
        </a:xfrm>
      </p:grpSpPr>
      <p:sp>
        <p:nvSpPr>
          <p:cNvPr id="7" name="Freeform 7">
            <a:extLst>
              <a:ext uri="{FF2B5EF4-FFF2-40B4-BE49-F238E27FC236}">
                <a16:creationId xmlns:a16="http://schemas.microsoft.com/office/drawing/2014/main" id="{FCE9B700-78CD-4A46-8766-AF0BB370CAA7}"/>
              </a:ext>
              <a:ext uri="{C183D7F6-B498-43B3-948B-1728B52AA6E4}">
                <adec:decorative xmlns:adec="http://schemas.microsoft.com/office/drawing/2017/decorative" val="1"/>
              </a:ext>
            </a:extLst>
          </p:cNvPr>
          <p:cNvSpPr>
            <a:spLocks/>
          </p:cNvSpPr>
          <p:nvPr userDrawn="1"/>
        </p:nvSpPr>
        <p:spPr bwMode="auto">
          <a:xfrm>
            <a:off x="178632" y="4020341"/>
            <a:ext cx="11834341" cy="2666209"/>
          </a:xfrm>
          <a:custGeom>
            <a:avLst/>
            <a:gdLst>
              <a:gd name="T0" fmla="*/ 0 w 32870"/>
              <a:gd name="T1" fmla="*/ 2673 h 7243"/>
              <a:gd name="T2" fmla="*/ 0 w 32870"/>
              <a:gd name="T3" fmla="*/ 7243 h 7243"/>
              <a:gd name="T4" fmla="*/ 19357 w 32870"/>
              <a:gd name="T5" fmla="*/ 7227 h 7243"/>
              <a:gd name="T6" fmla="*/ 32870 w 32870"/>
              <a:gd name="T7" fmla="*/ 5129 h 7243"/>
              <a:gd name="T8" fmla="*/ 32870 w 32870"/>
              <a:gd name="T9" fmla="*/ 0 h 7243"/>
              <a:gd name="T10" fmla="*/ 18713 w 32870"/>
              <a:gd name="T11" fmla="*/ 2667 h 7243"/>
              <a:gd name="T12" fmla="*/ 0 w 32870"/>
              <a:gd name="T13" fmla="*/ 2673 h 7243"/>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 name="connsiteX0" fmla="*/ 0 w 10000"/>
              <a:gd name="connsiteY0" fmla="*/ 3690 h 10000"/>
              <a:gd name="connsiteX1" fmla="*/ 0 w 10000"/>
              <a:gd name="connsiteY1" fmla="*/ 10000 h 10000"/>
              <a:gd name="connsiteX2" fmla="*/ 5889 w 10000"/>
              <a:gd name="connsiteY2" fmla="*/ 9978 h 10000"/>
              <a:gd name="connsiteX3" fmla="*/ 10000 w 10000"/>
              <a:gd name="connsiteY3" fmla="*/ 7081 h 10000"/>
              <a:gd name="connsiteX4" fmla="*/ 10000 w 10000"/>
              <a:gd name="connsiteY4" fmla="*/ 0 h 10000"/>
              <a:gd name="connsiteX5" fmla="*/ 5697 w 10000"/>
              <a:gd name="connsiteY5" fmla="*/ 3613 h 10000"/>
              <a:gd name="connsiteX6" fmla="*/ 0 w 10000"/>
              <a:gd name="connsiteY6" fmla="*/ 369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0" y="3690"/>
                </a:moveTo>
                <a:lnTo>
                  <a:pt x="0" y="10000"/>
                </a:lnTo>
                <a:lnTo>
                  <a:pt x="5889" y="9978"/>
                </a:lnTo>
                <a:cubicBezTo>
                  <a:pt x="7711" y="9924"/>
                  <a:pt x="9045" y="8853"/>
                  <a:pt x="10000" y="7081"/>
                </a:cubicBezTo>
                <a:lnTo>
                  <a:pt x="10000" y="0"/>
                </a:lnTo>
                <a:cubicBezTo>
                  <a:pt x="8680" y="2670"/>
                  <a:pt x="6906" y="3414"/>
                  <a:pt x="5697" y="3613"/>
                </a:cubicBezTo>
                <a:lnTo>
                  <a:pt x="0" y="3690"/>
                </a:lnTo>
                <a:close/>
              </a:path>
            </a:pathLst>
          </a:custGeom>
          <a:solidFill>
            <a:srgbClr val="D964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6" name="Freeform 6">
            <a:extLst>
              <a:ext uri="{FF2B5EF4-FFF2-40B4-BE49-F238E27FC236}">
                <a16:creationId xmlns:a16="http://schemas.microsoft.com/office/drawing/2014/main" id="{66D37437-23D8-4818-9C76-1C816B5145AB}"/>
              </a:ext>
              <a:ext uri="{C183D7F6-B498-43B3-948B-1728B52AA6E4}">
                <adec:decorative xmlns:adec="http://schemas.microsoft.com/office/drawing/2017/decorative" val="1"/>
              </a:ext>
            </a:extLst>
          </p:cNvPr>
          <p:cNvSpPr>
            <a:spLocks/>
          </p:cNvSpPr>
          <p:nvPr userDrawn="1"/>
        </p:nvSpPr>
        <p:spPr bwMode="auto">
          <a:xfrm>
            <a:off x="178632" y="180000"/>
            <a:ext cx="11834341" cy="4856905"/>
          </a:xfrm>
          <a:custGeom>
            <a:avLst/>
            <a:gdLst>
              <a:gd name="T0" fmla="*/ 0 w 32870"/>
              <a:gd name="T1" fmla="*/ 0 h 13403"/>
              <a:gd name="T2" fmla="*/ 0 w 32870"/>
              <a:gd name="T3" fmla="*/ 13403 h 13403"/>
              <a:gd name="T4" fmla="*/ 18713 w 32870"/>
              <a:gd name="T5" fmla="*/ 13397 h 13403"/>
              <a:gd name="T6" fmla="*/ 32870 w 32870"/>
              <a:gd name="T7" fmla="*/ 10730 h 13403"/>
              <a:gd name="T8" fmla="*/ 32870 w 32870"/>
              <a:gd name="T9" fmla="*/ 0 h 13403"/>
              <a:gd name="T10" fmla="*/ 0 w 32870"/>
              <a:gd name="T11" fmla="*/ 0 h 13403"/>
            </a:gdLst>
            <a:ahLst/>
            <a:cxnLst>
              <a:cxn ang="0">
                <a:pos x="T0" y="T1"/>
              </a:cxn>
              <a:cxn ang="0">
                <a:pos x="T2" y="T3"/>
              </a:cxn>
              <a:cxn ang="0">
                <a:pos x="T4" y="T5"/>
              </a:cxn>
              <a:cxn ang="0">
                <a:pos x="T6" y="T7"/>
              </a:cxn>
              <a:cxn ang="0">
                <a:pos x="T8" y="T9"/>
              </a:cxn>
              <a:cxn ang="0">
                <a:pos x="T10" y="T11"/>
              </a:cxn>
            </a:cxnLst>
            <a:rect l="0" t="0" r="r" b="b"/>
            <a:pathLst>
              <a:path w="32870" h="13403">
                <a:moveTo>
                  <a:pt x="0" y="0"/>
                </a:moveTo>
                <a:lnTo>
                  <a:pt x="0" y="13403"/>
                </a:lnTo>
                <a:cubicBezTo>
                  <a:pt x="9000" y="13399"/>
                  <a:pt x="17833" y="13396"/>
                  <a:pt x="18713" y="13397"/>
                </a:cubicBezTo>
                <a:cubicBezTo>
                  <a:pt x="22399" y="13403"/>
                  <a:pt x="28631" y="13027"/>
                  <a:pt x="32870" y="10730"/>
                </a:cubicBezTo>
                <a:lnTo>
                  <a:pt x="32870" y="0"/>
                </a:lnTo>
                <a:lnTo>
                  <a:pt x="0" y="0"/>
                </a:lnTo>
                <a:close/>
              </a:path>
            </a:pathLst>
          </a:custGeom>
          <a:solidFill>
            <a:srgbClr val="BE5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1519434"/>
            <a:ext cx="7523132" cy="1980640"/>
          </a:xfrm>
        </p:spPr>
        <p:txBody>
          <a:bodyPr anchor="ctr" anchorCtr="0"/>
          <a:lstStyle>
            <a:lvl1pPr>
              <a:lnSpc>
                <a:spcPct val="95000"/>
              </a:lnSpc>
              <a:defRPr sz="4000">
                <a:solidFill>
                  <a:schemeClr val="bg1"/>
                </a:solidFill>
              </a:defRPr>
            </a:lvl1pPr>
          </a:lstStyle>
          <a:p>
            <a:r>
              <a:rPr lang="fi-FI" dirty="0"/>
              <a:t>Väliotsikkosivu </a:t>
            </a:r>
            <a:br>
              <a:rPr lang="fi-FI" dirty="0"/>
            </a:br>
            <a:r>
              <a:rPr lang="fi-FI" dirty="0"/>
              <a:t>esityksen jäsentämiseen </a:t>
            </a:r>
            <a:br>
              <a:rPr lang="fi-FI" dirty="0"/>
            </a:br>
            <a:r>
              <a:rPr lang="fi-FI" dirty="0" err="1"/>
              <a:t>max</a:t>
            </a:r>
            <a:r>
              <a:rPr lang="fi-FI" dirty="0"/>
              <a:t>. 3 riviä</a:t>
            </a:r>
          </a:p>
        </p:txBody>
      </p:sp>
    </p:spTree>
    <p:extLst>
      <p:ext uri="{BB962C8B-B14F-4D97-AF65-F5344CB8AC3E}">
        <p14:creationId xmlns:p14="http://schemas.microsoft.com/office/powerpoint/2010/main" val="3938516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Osan ylätunniste 4" preserve="1" userDrawn="1">
  <p:cSld name="subtitle_4">
    <p:spTree>
      <p:nvGrpSpPr>
        <p:cNvPr id="1" name=""/>
        <p:cNvGrpSpPr/>
        <p:nvPr/>
      </p:nvGrpSpPr>
      <p:grpSpPr>
        <a:xfrm>
          <a:off x="0" y="0"/>
          <a:ext cx="0" cy="0"/>
          <a:chOff x="0" y="0"/>
          <a:chExt cx="0" cy="0"/>
        </a:xfrm>
      </p:grpSpPr>
      <p:grpSp>
        <p:nvGrpSpPr>
          <p:cNvPr id="8" name="Ryhmä 7">
            <a:extLst>
              <a:ext uri="{FF2B5EF4-FFF2-40B4-BE49-F238E27FC236}">
                <a16:creationId xmlns:a16="http://schemas.microsoft.com/office/drawing/2014/main" id="{699CDD43-C904-4C83-89E3-B4A65DCAA1D9}"/>
              </a:ext>
              <a:ext uri="{C183D7F6-B498-43B3-948B-1728B52AA6E4}">
                <adec:decorative xmlns:adec="http://schemas.microsoft.com/office/drawing/2017/decorative" val="1"/>
              </a:ext>
            </a:extLst>
          </p:cNvPr>
          <p:cNvGrpSpPr/>
          <p:nvPr userDrawn="1"/>
        </p:nvGrpSpPr>
        <p:grpSpPr>
          <a:xfrm>
            <a:off x="178632" y="180000"/>
            <a:ext cx="11834341" cy="6488159"/>
            <a:chOff x="178632" y="172167"/>
            <a:chExt cx="11834341" cy="6488159"/>
          </a:xfrm>
        </p:grpSpPr>
        <p:sp>
          <p:nvSpPr>
            <p:cNvPr id="9" name="Freeform 12">
              <a:extLst>
                <a:ext uri="{FF2B5EF4-FFF2-40B4-BE49-F238E27FC236}">
                  <a16:creationId xmlns:a16="http://schemas.microsoft.com/office/drawing/2014/main" id="{90CE7767-6758-4913-9796-391DDD99B57F}"/>
                </a:ext>
                <a:ext uri="{C183D7F6-B498-43B3-948B-1728B52AA6E4}">
                  <adec:decorative xmlns:adec="http://schemas.microsoft.com/office/drawing/2017/decorative" val="1"/>
                </a:ext>
              </a:extLst>
            </p:cNvPr>
            <p:cNvSpPr>
              <a:spLocks/>
            </p:cNvSpPr>
            <p:nvPr userDrawn="1"/>
          </p:nvSpPr>
          <p:spPr bwMode="auto">
            <a:xfrm>
              <a:off x="178632" y="3955066"/>
              <a:ext cx="11834341" cy="2705260"/>
            </a:xfrm>
            <a:custGeom>
              <a:avLst/>
              <a:gdLst>
                <a:gd name="T0" fmla="*/ 0 w 32870"/>
                <a:gd name="T1" fmla="*/ 2226 h 7510"/>
                <a:gd name="T2" fmla="*/ 0 w 32870"/>
                <a:gd name="T3" fmla="*/ 7510 h 7510"/>
                <a:gd name="T4" fmla="*/ 14422 w 32870"/>
                <a:gd name="T5" fmla="*/ 4695 h 7510"/>
                <a:gd name="T6" fmla="*/ 32870 w 32870"/>
                <a:gd name="T7" fmla="*/ 4690 h 7510"/>
                <a:gd name="T8" fmla="*/ 32870 w 32870"/>
                <a:gd name="T9" fmla="*/ 0 h 7510"/>
                <a:gd name="T10" fmla="*/ 13779 w 32870"/>
                <a:gd name="T11" fmla="*/ 16 h 7510"/>
                <a:gd name="T12" fmla="*/ 0 w 32870"/>
                <a:gd name="T13" fmla="*/ 2226 h 7510"/>
              </a:gdLst>
              <a:ahLst/>
              <a:cxnLst>
                <a:cxn ang="0">
                  <a:pos x="T0" y="T1"/>
                </a:cxn>
                <a:cxn ang="0">
                  <a:pos x="T2" y="T3"/>
                </a:cxn>
                <a:cxn ang="0">
                  <a:pos x="T4" y="T5"/>
                </a:cxn>
                <a:cxn ang="0">
                  <a:pos x="T6" y="T7"/>
                </a:cxn>
                <a:cxn ang="0">
                  <a:pos x="T8" y="T9"/>
                </a:cxn>
                <a:cxn ang="0">
                  <a:pos x="T10" y="T11"/>
                </a:cxn>
                <a:cxn ang="0">
                  <a:pos x="T12" y="T13"/>
                </a:cxn>
              </a:cxnLst>
              <a:rect l="0" t="0" r="r" b="b"/>
              <a:pathLst>
                <a:path w="32870" h="7510">
                  <a:moveTo>
                    <a:pt x="0" y="2226"/>
                  </a:moveTo>
                  <a:lnTo>
                    <a:pt x="0" y="7510"/>
                  </a:lnTo>
                  <a:cubicBezTo>
                    <a:pt x="4241" y="5081"/>
                    <a:pt x="10659" y="4690"/>
                    <a:pt x="14422" y="4695"/>
                  </a:cubicBezTo>
                  <a:cubicBezTo>
                    <a:pt x="15294" y="4696"/>
                    <a:pt x="23963" y="4693"/>
                    <a:pt x="32870" y="4690"/>
                  </a:cubicBezTo>
                  <a:lnTo>
                    <a:pt x="32870" y="0"/>
                  </a:lnTo>
                  <a:cubicBezTo>
                    <a:pt x="23927" y="3"/>
                    <a:pt x="15112" y="8"/>
                    <a:pt x="13779" y="16"/>
                  </a:cubicBezTo>
                  <a:cubicBezTo>
                    <a:pt x="7620" y="56"/>
                    <a:pt x="3156" y="876"/>
                    <a:pt x="0" y="2226"/>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13">
              <a:extLst>
                <a:ext uri="{FF2B5EF4-FFF2-40B4-BE49-F238E27FC236}">
                  <a16:creationId xmlns:a16="http://schemas.microsoft.com/office/drawing/2014/main" id="{C7A82CFE-FC2A-469E-AAFA-303040F09FCA}"/>
                </a:ext>
                <a:ext uri="{C183D7F6-B498-43B3-948B-1728B52AA6E4}">
                  <adec:decorative xmlns:adec="http://schemas.microsoft.com/office/drawing/2017/decorative" val="1"/>
                </a:ext>
              </a:extLst>
            </p:cNvPr>
            <p:cNvSpPr>
              <a:spLocks/>
            </p:cNvSpPr>
            <p:nvPr userDrawn="1"/>
          </p:nvSpPr>
          <p:spPr bwMode="auto">
            <a:xfrm>
              <a:off x="178632" y="172167"/>
              <a:ext cx="11834341" cy="4632577"/>
            </a:xfrm>
            <a:custGeom>
              <a:avLst/>
              <a:gdLst>
                <a:gd name="T0" fmla="*/ 0 w 32870"/>
                <a:gd name="T1" fmla="*/ 0 h 12864"/>
                <a:gd name="T2" fmla="*/ 0 w 32870"/>
                <a:gd name="T3" fmla="*/ 12864 h 12864"/>
                <a:gd name="T4" fmla="*/ 13779 w 32870"/>
                <a:gd name="T5" fmla="*/ 10654 h 12864"/>
                <a:gd name="T6" fmla="*/ 32870 w 32870"/>
                <a:gd name="T7" fmla="*/ 10638 h 12864"/>
                <a:gd name="T8" fmla="*/ 32870 w 32870"/>
                <a:gd name="T9" fmla="*/ 0 h 12864"/>
                <a:gd name="T10" fmla="*/ 0 w 32870"/>
                <a:gd name="T11" fmla="*/ 0 h 12864"/>
              </a:gdLst>
              <a:ahLst/>
              <a:cxnLst>
                <a:cxn ang="0">
                  <a:pos x="T0" y="T1"/>
                </a:cxn>
                <a:cxn ang="0">
                  <a:pos x="T2" y="T3"/>
                </a:cxn>
                <a:cxn ang="0">
                  <a:pos x="T4" y="T5"/>
                </a:cxn>
                <a:cxn ang="0">
                  <a:pos x="T6" y="T7"/>
                </a:cxn>
                <a:cxn ang="0">
                  <a:pos x="T8" y="T9"/>
                </a:cxn>
                <a:cxn ang="0">
                  <a:pos x="T10" y="T11"/>
                </a:cxn>
              </a:cxnLst>
              <a:rect l="0" t="0" r="r" b="b"/>
              <a:pathLst>
                <a:path w="32870" h="12864">
                  <a:moveTo>
                    <a:pt x="0" y="0"/>
                  </a:moveTo>
                  <a:lnTo>
                    <a:pt x="0" y="12864"/>
                  </a:lnTo>
                  <a:cubicBezTo>
                    <a:pt x="3156" y="11514"/>
                    <a:pt x="7620" y="10694"/>
                    <a:pt x="13779" y="10654"/>
                  </a:cubicBezTo>
                  <a:cubicBezTo>
                    <a:pt x="15112" y="10646"/>
                    <a:pt x="23927" y="10641"/>
                    <a:pt x="32870" y="10638"/>
                  </a:cubicBezTo>
                  <a:lnTo>
                    <a:pt x="32870" y="0"/>
                  </a:lnTo>
                  <a:lnTo>
                    <a:pt x="0" y="0"/>
                  </a:ln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1519434"/>
            <a:ext cx="7523132" cy="1980640"/>
          </a:xfrm>
        </p:spPr>
        <p:txBody>
          <a:bodyPr anchor="ctr" anchorCtr="0"/>
          <a:lstStyle>
            <a:lvl1pPr>
              <a:lnSpc>
                <a:spcPct val="95000"/>
              </a:lnSpc>
              <a:defRPr sz="4000">
                <a:solidFill>
                  <a:schemeClr val="bg1"/>
                </a:solidFill>
              </a:defRPr>
            </a:lvl1pPr>
          </a:lstStyle>
          <a:p>
            <a:r>
              <a:rPr lang="fi-FI" dirty="0"/>
              <a:t>Väliotsikkosivu </a:t>
            </a:r>
            <a:br>
              <a:rPr lang="fi-FI" dirty="0"/>
            </a:br>
            <a:r>
              <a:rPr lang="fi-FI" dirty="0"/>
              <a:t>esityksen jäsentämiseen </a:t>
            </a:r>
            <a:br>
              <a:rPr lang="fi-FI" dirty="0"/>
            </a:br>
            <a:r>
              <a:rPr lang="fi-FI" dirty="0" err="1"/>
              <a:t>max</a:t>
            </a:r>
            <a:r>
              <a:rPr lang="fi-FI" dirty="0"/>
              <a:t>. 3 riviä</a:t>
            </a:r>
          </a:p>
        </p:txBody>
      </p:sp>
    </p:spTree>
    <p:extLst>
      <p:ext uri="{BB962C8B-B14F-4D97-AF65-F5344CB8AC3E}">
        <p14:creationId xmlns:p14="http://schemas.microsoft.com/office/powerpoint/2010/main" val="2406992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Osan ylätunniste 5" preserve="1" userDrawn="1">
  <p:cSld name="subtitle_5">
    <p:spTree>
      <p:nvGrpSpPr>
        <p:cNvPr id="1" name=""/>
        <p:cNvGrpSpPr/>
        <p:nvPr/>
      </p:nvGrpSpPr>
      <p:grpSpPr>
        <a:xfrm>
          <a:off x="0" y="0"/>
          <a:ext cx="0" cy="0"/>
          <a:chOff x="0" y="0"/>
          <a:chExt cx="0" cy="0"/>
        </a:xfrm>
      </p:grpSpPr>
      <p:grpSp>
        <p:nvGrpSpPr>
          <p:cNvPr id="8" name="Ryhmä 7">
            <a:extLst>
              <a:ext uri="{FF2B5EF4-FFF2-40B4-BE49-F238E27FC236}">
                <a16:creationId xmlns:a16="http://schemas.microsoft.com/office/drawing/2014/main" id="{699CDD43-C904-4C83-89E3-B4A65DCAA1D9}"/>
              </a:ext>
              <a:ext uri="{C183D7F6-B498-43B3-948B-1728B52AA6E4}">
                <adec:decorative xmlns:adec="http://schemas.microsoft.com/office/drawing/2017/decorative" val="1"/>
              </a:ext>
            </a:extLst>
          </p:cNvPr>
          <p:cNvGrpSpPr/>
          <p:nvPr userDrawn="1"/>
        </p:nvGrpSpPr>
        <p:grpSpPr>
          <a:xfrm>
            <a:off x="178632" y="180000"/>
            <a:ext cx="11834341" cy="6488159"/>
            <a:chOff x="178632" y="172167"/>
            <a:chExt cx="11834341" cy="6488159"/>
          </a:xfrm>
        </p:grpSpPr>
        <p:sp>
          <p:nvSpPr>
            <p:cNvPr id="9" name="Freeform 12">
              <a:extLst>
                <a:ext uri="{FF2B5EF4-FFF2-40B4-BE49-F238E27FC236}">
                  <a16:creationId xmlns:a16="http://schemas.microsoft.com/office/drawing/2014/main" id="{90CE7767-6758-4913-9796-391DDD99B57F}"/>
                </a:ext>
                <a:ext uri="{C183D7F6-B498-43B3-948B-1728B52AA6E4}">
                  <adec:decorative xmlns:adec="http://schemas.microsoft.com/office/drawing/2017/decorative" val="1"/>
                </a:ext>
              </a:extLst>
            </p:cNvPr>
            <p:cNvSpPr>
              <a:spLocks/>
            </p:cNvSpPr>
            <p:nvPr userDrawn="1"/>
          </p:nvSpPr>
          <p:spPr bwMode="auto">
            <a:xfrm>
              <a:off x="178632" y="3955066"/>
              <a:ext cx="11834341" cy="2705260"/>
            </a:xfrm>
            <a:custGeom>
              <a:avLst/>
              <a:gdLst>
                <a:gd name="T0" fmla="*/ 0 w 32870"/>
                <a:gd name="T1" fmla="*/ 2226 h 7510"/>
                <a:gd name="T2" fmla="*/ 0 w 32870"/>
                <a:gd name="T3" fmla="*/ 7510 h 7510"/>
                <a:gd name="T4" fmla="*/ 14422 w 32870"/>
                <a:gd name="T5" fmla="*/ 4695 h 7510"/>
                <a:gd name="T6" fmla="*/ 32870 w 32870"/>
                <a:gd name="T7" fmla="*/ 4690 h 7510"/>
                <a:gd name="T8" fmla="*/ 32870 w 32870"/>
                <a:gd name="T9" fmla="*/ 0 h 7510"/>
                <a:gd name="T10" fmla="*/ 13779 w 32870"/>
                <a:gd name="T11" fmla="*/ 16 h 7510"/>
                <a:gd name="T12" fmla="*/ 0 w 32870"/>
                <a:gd name="T13" fmla="*/ 2226 h 7510"/>
              </a:gdLst>
              <a:ahLst/>
              <a:cxnLst>
                <a:cxn ang="0">
                  <a:pos x="T0" y="T1"/>
                </a:cxn>
                <a:cxn ang="0">
                  <a:pos x="T2" y="T3"/>
                </a:cxn>
                <a:cxn ang="0">
                  <a:pos x="T4" y="T5"/>
                </a:cxn>
                <a:cxn ang="0">
                  <a:pos x="T6" y="T7"/>
                </a:cxn>
                <a:cxn ang="0">
                  <a:pos x="T8" y="T9"/>
                </a:cxn>
                <a:cxn ang="0">
                  <a:pos x="T10" y="T11"/>
                </a:cxn>
                <a:cxn ang="0">
                  <a:pos x="T12" y="T13"/>
                </a:cxn>
              </a:cxnLst>
              <a:rect l="0" t="0" r="r" b="b"/>
              <a:pathLst>
                <a:path w="32870" h="7510">
                  <a:moveTo>
                    <a:pt x="0" y="2226"/>
                  </a:moveTo>
                  <a:lnTo>
                    <a:pt x="0" y="7510"/>
                  </a:lnTo>
                  <a:cubicBezTo>
                    <a:pt x="4241" y="5081"/>
                    <a:pt x="10659" y="4690"/>
                    <a:pt x="14422" y="4695"/>
                  </a:cubicBezTo>
                  <a:cubicBezTo>
                    <a:pt x="15294" y="4696"/>
                    <a:pt x="23963" y="4693"/>
                    <a:pt x="32870" y="4690"/>
                  </a:cubicBezTo>
                  <a:lnTo>
                    <a:pt x="32870" y="0"/>
                  </a:lnTo>
                  <a:cubicBezTo>
                    <a:pt x="23927" y="3"/>
                    <a:pt x="15112" y="8"/>
                    <a:pt x="13779" y="16"/>
                  </a:cubicBezTo>
                  <a:cubicBezTo>
                    <a:pt x="7620" y="56"/>
                    <a:pt x="3156" y="876"/>
                    <a:pt x="0" y="2226"/>
                  </a:cubicBezTo>
                  <a:close/>
                </a:path>
              </a:pathLst>
            </a:custGeom>
            <a:solidFill>
              <a:srgbClr val="B6BF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13">
              <a:extLst>
                <a:ext uri="{FF2B5EF4-FFF2-40B4-BE49-F238E27FC236}">
                  <a16:creationId xmlns:a16="http://schemas.microsoft.com/office/drawing/2014/main" id="{C7A82CFE-FC2A-469E-AAFA-303040F09FCA}"/>
                </a:ext>
                <a:ext uri="{C183D7F6-B498-43B3-948B-1728B52AA6E4}">
                  <adec:decorative xmlns:adec="http://schemas.microsoft.com/office/drawing/2017/decorative" val="1"/>
                </a:ext>
              </a:extLst>
            </p:cNvPr>
            <p:cNvSpPr>
              <a:spLocks/>
            </p:cNvSpPr>
            <p:nvPr userDrawn="1"/>
          </p:nvSpPr>
          <p:spPr bwMode="auto">
            <a:xfrm>
              <a:off x="178632" y="172167"/>
              <a:ext cx="11834341" cy="4632577"/>
            </a:xfrm>
            <a:custGeom>
              <a:avLst/>
              <a:gdLst>
                <a:gd name="T0" fmla="*/ 0 w 32870"/>
                <a:gd name="T1" fmla="*/ 0 h 12864"/>
                <a:gd name="T2" fmla="*/ 0 w 32870"/>
                <a:gd name="T3" fmla="*/ 12864 h 12864"/>
                <a:gd name="T4" fmla="*/ 13779 w 32870"/>
                <a:gd name="T5" fmla="*/ 10654 h 12864"/>
                <a:gd name="T6" fmla="*/ 32870 w 32870"/>
                <a:gd name="T7" fmla="*/ 10638 h 12864"/>
                <a:gd name="T8" fmla="*/ 32870 w 32870"/>
                <a:gd name="T9" fmla="*/ 0 h 12864"/>
                <a:gd name="T10" fmla="*/ 0 w 32870"/>
                <a:gd name="T11" fmla="*/ 0 h 12864"/>
              </a:gdLst>
              <a:ahLst/>
              <a:cxnLst>
                <a:cxn ang="0">
                  <a:pos x="T0" y="T1"/>
                </a:cxn>
                <a:cxn ang="0">
                  <a:pos x="T2" y="T3"/>
                </a:cxn>
                <a:cxn ang="0">
                  <a:pos x="T4" y="T5"/>
                </a:cxn>
                <a:cxn ang="0">
                  <a:pos x="T6" y="T7"/>
                </a:cxn>
                <a:cxn ang="0">
                  <a:pos x="T8" y="T9"/>
                </a:cxn>
                <a:cxn ang="0">
                  <a:pos x="T10" y="T11"/>
                </a:cxn>
              </a:cxnLst>
              <a:rect l="0" t="0" r="r" b="b"/>
              <a:pathLst>
                <a:path w="32870" h="12864">
                  <a:moveTo>
                    <a:pt x="0" y="0"/>
                  </a:moveTo>
                  <a:lnTo>
                    <a:pt x="0" y="12864"/>
                  </a:lnTo>
                  <a:cubicBezTo>
                    <a:pt x="3156" y="11514"/>
                    <a:pt x="7620" y="10694"/>
                    <a:pt x="13779" y="10654"/>
                  </a:cubicBezTo>
                  <a:cubicBezTo>
                    <a:pt x="15112" y="10646"/>
                    <a:pt x="23927" y="10641"/>
                    <a:pt x="32870" y="10638"/>
                  </a:cubicBezTo>
                  <a:lnTo>
                    <a:pt x="32870" y="0"/>
                  </a:lnTo>
                  <a:lnTo>
                    <a:pt x="0" y="0"/>
                  </a:lnTo>
                  <a:close/>
                </a:path>
              </a:pathLst>
            </a:custGeom>
            <a:solidFill>
              <a:srgbClr val="5A811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1519434"/>
            <a:ext cx="7523132" cy="1980640"/>
          </a:xfrm>
        </p:spPr>
        <p:txBody>
          <a:bodyPr anchor="ctr" anchorCtr="0"/>
          <a:lstStyle>
            <a:lvl1pPr>
              <a:lnSpc>
                <a:spcPct val="95000"/>
              </a:lnSpc>
              <a:defRPr sz="4000">
                <a:solidFill>
                  <a:schemeClr val="bg1"/>
                </a:solidFill>
              </a:defRPr>
            </a:lvl1pPr>
          </a:lstStyle>
          <a:p>
            <a:r>
              <a:rPr lang="fi-FI" dirty="0"/>
              <a:t>Väliotsikkosivu </a:t>
            </a:r>
            <a:br>
              <a:rPr lang="fi-FI" dirty="0"/>
            </a:br>
            <a:r>
              <a:rPr lang="fi-FI" dirty="0"/>
              <a:t>esityksen jäsentämiseen </a:t>
            </a:r>
            <a:br>
              <a:rPr lang="fi-FI" dirty="0"/>
            </a:br>
            <a:r>
              <a:rPr lang="fi-FI" dirty="0" err="1"/>
              <a:t>max</a:t>
            </a:r>
            <a:r>
              <a:rPr lang="fi-FI" dirty="0"/>
              <a:t>. 3 riviä</a:t>
            </a:r>
          </a:p>
        </p:txBody>
      </p:sp>
    </p:spTree>
    <p:extLst>
      <p:ext uri="{BB962C8B-B14F-4D97-AF65-F5344CB8AC3E}">
        <p14:creationId xmlns:p14="http://schemas.microsoft.com/office/powerpoint/2010/main" val="21056805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Osan ylätunniste 6" preserve="1" userDrawn="1">
  <p:cSld name="subtitle_7">
    <p:spTree>
      <p:nvGrpSpPr>
        <p:cNvPr id="1" name=""/>
        <p:cNvGrpSpPr/>
        <p:nvPr/>
      </p:nvGrpSpPr>
      <p:grpSpPr>
        <a:xfrm>
          <a:off x="0" y="0"/>
          <a:ext cx="0" cy="0"/>
          <a:chOff x="0" y="0"/>
          <a:chExt cx="0" cy="0"/>
        </a:xfrm>
      </p:grpSpPr>
      <p:sp>
        <p:nvSpPr>
          <p:cNvPr id="9" name="Freeform 12">
            <a:extLst>
              <a:ext uri="{FF2B5EF4-FFF2-40B4-BE49-F238E27FC236}">
                <a16:creationId xmlns:a16="http://schemas.microsoft.com/office/drawing/2014/main" id="{90CE7767-6758-4913-9796-391DDD99B57F}"/>
              </a:ext>
              <a:ext uri="{C183D7F6-B498-43B3-948B-1728B52AA6E4}">
                <adec:decorative xmlns:adec="http://schemas.microsoft.com/office/drawing/2017/decorative" val="1"/>
              </a:ext>
            </a:extLst>
          </p:cNvPr>
          <p:cNvSpPr>
            <a:spLocks/>
          </p:cNvSpPr>
          <p:nvPr userDrawn="1"/>
        </p:nvSpPr>
        <p:spPr bwMode="auto">
          <a:xfrm>
            <a:off x="178632" y="3962899"/>
            <a:ext cx="11834341" cy="2705260"/>
          </a:xfrm>
          <a:custGeom>
            <a:avLst/>
            <a:gdLst>
              <a:gd name="T0" fmla="*/ 0 w 32870"/>
              <a:gd name="T1" fmla="*/ 2226 h 7510"/>
              <a:gd name="T2" fmla="*/ 0 w 32870"/>
              <a:gd name="T3" fmla="*/ 7510 h 7510"/>
              <a:gd name="T4" fmla="*/ 14422 w 32870"/>
              <a:gd name="T5" fmla="*/ 4695 h 7510"/>
              <a:gd name="T6" fmla="*/ 32870 w 32870"/>
              <a:gd name="T7" fmla="*/ 4690 h 7510"/>
              <a:gd name="T8" fmla="*/ 32870 w 32870"/>
              <a:gd name="T9" fmla="*/ 0 h 7510"/>
              <a:gd name="T10" fmla="*/ 13779 w 32870"/>
              <a:gd name="T11" fmla="*/ 16 h 7510"/>
              <a:gd name="T12" fmla="*/ 0 w 32870"/>
              <a:gd name="T13" fmla="*/ 2226 h 7510"/>
            </a:gdLst>
            <a:ahLst/>
            <a:cxnLst>
              <a:cxn ang="0">
                <a:pos x="T0" y="T1"/>
              </a:cxn>
              <a:cxn ang="0">
                <a:pos x="T2" y="T3"/>
              </a:cxn>
              <a:cxn ang="0">
                <a:pos x="T4" y="T5"/>
              </a:cxn>
              <a:cxn ang="0">
                <a:pos x="T6" y="T7"/>
              </a:cxn>
              <a:cxn ang="0">
                <a:pos x="T8" y="T9"/>
              </a:cxn>
              <a:cxn ang="0">
                <a:pos x="T10" y="T11"/>
              </a:cxn>
              <a:cxn ang="0">
                <a:pos x="T12" y="T13"/>
              </a:cxn>
            </a:cxnLst>
            <a:rect l="0" t="0" r="r" b="b"/>
            <a:pathLst>
              <a:path w="32870" h="7510">
                <a:moveTo>
                  <a:pt x="0" y="2226"/>
                </a:moveTo>
                <a:lnTo>
                  <a:pt x="0" y="7510"/>
                </a:lnTo>
                <a:cubicBezTo>
                  <a:pt x="4241" y="5081"/>
                  <a:pt x="10659" y="4690"/>
                  <a:pt x="14422" y="4695"/>
                </a:cubicBezTo>
                <a:cubicBezTo>
                  <a:pt x="15294" y="4696"/>
                  <a:pt x="23963" y="4693"/>
                  <a:pt x="32870" y="4690"/>
                </a:cubicBezTo>
                <a:lnTo>
                  <a:pt x="32870" y="0"/>
                </a:lnTo>
                <a:cubicBezTo>
                  <a:pt x="23927" y="3"/>
                  <a:pt x="15112" y="8"/>
                  <a:pt x="13779" y="16"/>
                </a:cubicBezTo>
                <a:cubicBezTo>
                  <a:pt x="7620" y="56"/>
                  <a:pt x="3156" y="876"/>
                  <a:pt x="0" y="2226"/>
                </a:cubicBezTo>
                <a:close/>
              </a:path>
            </a:pathLst>
          </a:custGeom>
          <a:solidFill>
            <a:srgbClr val="D964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13">
            <a:extLst>
              <a:ext uri="{FF2B5EF4-FFF2-40B4-BE49-F238E27FC236}">
                <a16:creationId xmlns:a16="http://schemas.microsoft.com/office/drawing/2014/main" id="{C7A82CFE-FC2A-469E-AAFA-303040F09FCA}"/>
              </a:ext>
              <a:ext uri="{C183D7F6-B498-43B3-948B-1728B52AA6E4}">
                <adec:decorative xmlns:adec="http://schemas.microsoft.com/office/drawing/2017/decorative" val="1"/>
              </a:ext>
            </a:extLst>
          </p:cNvPr>
          <p:cNvSpPr>
            <a:spLocks/>
          </p:cNvSpPr>
          <p:nvPr userDrawn="1"/>
        </p:nvSpPr>
        <p:spPr bwMode="auto">
          <a:xfrm>
            <a:off x="178632" y="180000"/>
            <a:ext cx="11834341" cy="4632577"/>
          </a:xfrm>
          <a:custGeom>
            <a:avLst/>
            <a:gdLst>
              <a:gd name="T0" fmla="*/ 0 w 32870"/>
              <a:gd name="T1" fmla="*/ 0 h 12864"/>
              <a:gd name="T2" fmla="*/ 0 w 32870"/>
              <a:gd name="T3" fmla="*/ 12864 h 12864"/>
              <a:gd name="T4" fmla="*/ 13779 w 32870"/>
              <a:gd name="T5" fmla="*/ 10654 h 12864"/>
              <a:gd name="T6" fmla="*/ 32870 w 32870"/>
              <a:gd name="T7" fmla="*/ 10638 h 12864"/>
              <a:gd name="T8" fmla="*/ 32870 w 32870"/>
              <a:gd name="T9" fmla="*/ 0 h 12864"/>
              <a:gd name="T10" fmla="*/ 0 w 32870"/>
              <a:gd name="T11" fmla="*/ 0 h 12864"/>
            </a:gdLst>
            <a:ahLst/>
            <a:cxnLst>
              <a:cxn ang="0">
                <a:pos x="T0" y="T1"/>
              </a:cxn>
              <a:cxn ang="0">
                <a:pos x="T2" y="T3"/>
              </a:cxn>
              <a:cxn ang="0">
                <a:pos x="T4" y="T5"/>
              </a:cxn>
              <a:cxn ang="0">
                <a:pos x="T6" y="T7"/>
              </a:cxn>
              <a:cxn ang="0">
                <a:pos x="T8" y="T9"/>
              </a:cxn>
              <a:cxn ang="0">
                <a:pos x="T10" y="T11"/>
              </a:cxn>
            </a:cxnLst>
            <a:rect l="0" t="0" r="r" b="b"/>
            <a:pathLst>
              <a:path w="32870" h="12864">
                <a:moveTo>
                  <a:pt x="0" y="0"/>
                </a:moveTo>
                <a:lnTo>
                  <a:pt x="0" y="12864"/>
                </a:lnTo>
                <a:cubicBezTo>
                  <a:pt x="3156" y="11514"/>
                  <a:pt x="7620" y="10694"/>
                  <a:pt x="13779" y="10654"/>
                </a:cubicBezTo>
                <a:cubicBezTo>
                  <a:pt x="15112" y="10646"/>
                  <a:pt x="23927" y="10641"/>
                  <a:pt x="32870" y="10638"/>
                </a:cubicBezTo>
                <a:lnTo>
                  <a:pt x="32870" y="0"/>
                </a:lnTo>
                <a:lnTo>
                  <a:pt x="0" y="0"/>
                </a:lnTo>
                <a:close/>
              </a:path>
            </a:pathLst>
          </a:custGeom>
          <a:solidFill>
            <a:srgbClr val="BE5A0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1519434"/>
            <a:ext cx="7523132" cy="1980640"/>
          </a:xfrm>
        </p:spPr>
        <p:txBody>
          <a:bodyPr anchor="ctr" anchorCtr="0"/>
          <a:lstStyle>
            <a:lvl1pPr>
              <a:lnSpc>
                <a:spcPct val="95000"/>
              </a:lnSpc>
              <a:defRPr sz="4000">
                <a:solidFill>
                  <a:schemeClr val="bg1"/>
                </a:solidFill>
              </a:defRPr>
            </a:lvl1pPr>
          </a:lstStyle>
          <a:p>
            <a:r>
              <a:rPr lang="fi-FI" dirty="0"/>
              <a:t>Väliotsikkosivu </a:t>
            </a:r>
            <a:br>
              <a:rPr lang="fi-FI" dirty="0"/>
            </a:br>
            <a:r>
              <a:rPr lang="fi-FI" dirty="0"/>
              <a:t>esityksen jäsentämiseen </a:t>
            </a:r>
            <a:br>
              <a:rPr lang="fi-FI" dirty="0"/>
            </a:br>
            <a:r>
              <a:rPr lang="fi-FI" dirty="0" err="1"/>
              <a:t>max</a:t>
            </a:r>
            <a:r>
              <a:rPr lang="fi-FI" dirty="0"/>
              <a:t>. 3 riviä</a:t>
            </a:r>
          </a:p>
        </p:txBody>
      </p:sp>
    </p:spTree>
    <p:extLst>
      <p:ext uri="{BB962C8B-B14F-4D97-AF65-F5344CB8AC3E}">
        <p14:creationId xmlns:p14="http://schemas.microsoft.com/office/powerpoint/2010/main" val="21025836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Osan ylätunniste kuva" preserve="1" userDrawn="1">
  <p:cSld name="subtitle_1_picture">
    <p:spTree>
      <p:nvGrpSpPr>
        <p:cNvPr id="1" name=""/>
        <p:cNvGrpSpPr/>
        <p:nvPr/>
      </p:nvGrpSpPr>
      <p:grpSpPr>
        <a:xfrm>
          <a:off x="0" y="0"/>
          <a:ext cx="0" cy="0"/>
          <a:chOff x="0" y="0"/>
          <a:chExt cx="0" cy="0"/>
        </a:xfrm>
      </p:grpSpPr>
      <p:sp>
        <p:nvSpPr>
          <p:cNvPr id="5" name="Suorakulmio 9">
            <a:extLst>
              <a:ext uri="{FF2B5EF4-FFF2-40B4-BE49-F238E27FC236}">
                <a16:creationId xmlns:a16="http://schemas.microsoft.com/office/drawing/2014/main" id="{14FF7E8B-4CDF-4CAC-83E6-4DFDE038A75E}"/>
              </a:ext>
              <a:ext uri="{C183D7F6-B498-43B3-948B-1728B52AA6E4}">
                <adec:decorative xmlns:adec="http://schemas.microsoft.com/office/drawing/2017/decorative" val="1"/>
              </a:ext>
            </a:extLst>
          </p:cNvPr>
          <p:cNvSpPr/>
          <p:nvPr userDrawn="1"/>
        </p:nvSpPr>
        <p:spPr>
          <a:xfrm>
            <a:off x="180000" y="180000"/>
            <a:ext cx="9144000" cy="6498000"/>
          </a:xfrm>
          <a:custGeom>
            <a:avLst/>
            <a:gdLst>
              <a:gd name="connsiteX0" fmla="*/ 0 w 9144000"/>
              <a:gd name="connsiteY0" fmla="*/ 0 h 6513234"/>
              <a:gd name="connsiteX1" fmla="*/ 9144000 w 9144000"/>
              <a:gd name="connsiteY1" fmla="*/ 0 h 6513234"/>
              <a:gd name="connsiteX2" fmla="*/ 9144000 w 9144000"/>
              <a:gd name="connsiteY2" fmla="*/ 6513234 h 6513234"/>
              <a:gd name="connsiteX3" fmla="*/ 0 w 9144000"/>
              <a:gd name="connsiteY3" fmla="*/ 6513234 h 6513234"/>
              <a:gd name="connsiteX4" fmla="*/ 0 w 9144000"/>
              <a:gd name="connsiteY4" fmla="*/ 0 h 6513234"/>
              <a:gd name="connsiteX0" fmla="*/ 0 w 9144000"/>
              <a:gd name="connsiteY0" fmla="*/ 0 h 6514355"/>
              <a:gd name="connsiteX1" fmla="*/ 9144000 w 9144000"/>
              <a:gd name="connsiteY1" fmla="*/ 0 h 6514355"/>
              <a:gd name="connsiteX2" fmla="*/ 9144000 w 9144000"/>
              <a:gd name="connsiteY2" fmla="*/ 6513234 h 6514355"/>
              <a:gd name="connsiteX3" fmla="*/ 7431035 w 9144000"/>
              <a:gd name="connsiteY3" fmla="*/ 6514355 h 6514355"/>
              <a:gd name="connsiteX4" fmla="*/ 0 w 9144000"/>
              <a:gd name="connsiteY4" fmla="*/ 6513234 h 6514355"/>
              <a:gd name="connsiteX5" fmla="*/ 0 w 9144000"/>
              <a:gd name="connsiteY5" fmla="*/ 0 h 6514355"/>
              <a:gd name="connsiteX0" fmla="*/ 0 w 9144000"/>
              <a:gd name="connsiteY0" fmla="*/ 0 h 6514355"/>
              <a:gd name="connsiteX1" fmla="*/ 9144000 w 9144000"/>
              <a:gd name="connsiteY1" fmla="*/ 0 h 6514355"/>
              <a:gd name="connsiteX2" fmla="*/ 7431035 w 9144000"/>
              <a:gd name="connsiteY2" fmla="*/ 6514355 h 6514355"/>
              <a:gd name="connsiteX3" fmla="*/ 0 w 9144000"/>
              <a:gd name="connsiteY3" fmla="*/ 6513234 h 6514355"/>
              <a:gd name="connsiteX4" fmla="*/ 0 w 9144000"/>
              <a:gd name="connsiteY4" fmla="*/ 0 h 6514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514355">
                <a:moveTo>
                  <a:pt x="0" y="0"/>
                </a:moveTo>
                <a:lnTo>
                  <a:pt x="9144000" y="0"/>
                </a:lnTo>
                <a:lnTo>
                  <a:pt x="7431035" y="6514355"/>
                </a:lnTo>
                <a:lnTo>
                  <a:pt x="0" y="6513234"/>
                </a:lnTo>
                <a:lnTo>
                  <a:pt x="0" y="0"/>
                </a:lnTo>
                <a:close/>
              </a:path>
            </a:pathLst>
          </a:custGeom>
          <a:solidFill>
            <a:srgbClr val="0038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2451851"/>
            <a:ext cx="6450106" cy="1980640"/>
          </a:xfrm>
        </p:spPr>
        <p:txBody>
          <a:bodyPr anchor="ctr" anchorCtr="0"/>
          <a:lstStyle>
            <a:lvl1pPr>
              <a:lnSpc>
                <a:spcPct val="95000"/>
              </a:lnSpc>
              <a:defRPr sz="4000">
                <a:solidFill>
                  <a:schemeClr val="bg1"/>
                </a:solidFill>
              </a:defRPr>
            </a:lvl1pPr>
          </a:lstStyle>
          <a:p>
            <a:r>
              <a:rPr lang="en-GB" dirty="0" err="1"/>
              <a:t>Kuvallinen</a:t>
            </a:r>
            <a:r>
              <a:rPr lang="en-GB" dirty="0"/>
              <a:t> </a:t>
            </a:r>
            <a:br>
              <a:rPr lang="en-GB" dirty="0"/>
            </a:br>
            <a:r>
              <a:rPr lang="en-GB" dirty="0" err="1"/>
              <a:t>väliotsikkosivu</a:t>
            </a:r>
            <a:r>
              <a:rPr lang="en-GB" dirty="0"/>
              <a:t> </a:t>
            </a:r>
            <a:r>
              <a:rPr lang="en-GB" dirty="0" err="1"/>
              <a:t>esityksen</a:t>
            </a:r>
            <a:r>
              <a:rPr lang="en-GB" dirty="0"/>
              <a:t> </a:t>
            </a:r>
            <a:r>
              <a:rPr lang="en-GB" dirty="0" err="1"/>
              <a:t>jäsentämiseen</a:t>
            </a:r>
            <a:endParaRPr lang="fi-FI" dirty="0"/>
          </a:p>
        </p:txBody>
      </p:sp>
      <p:sp>
        <p:nvSpPr>
          <p:cNvPr id="9" name="Kuvan paikkamerkki 2">
            <a:extLst>
              <a:ext uri="{FF2B5EF4-FFF2-40B4-BE49-F238E27FC236}">
                <a16:creationId xmlns:a16="http://schemas.microsoft.com/office/drawing/2014/main" id="{A1F3F41D-5BA7-4AD3-81B0-B935DD9EF47D}"/>
              </a:ext>
              <a:ext uri="{C183D7F6-B498-43B3-948B-1728B52AA6E4}">
                <adec:decorative xmlns:adec="http://schemas.microsoft.com/office/drawing/2017/decorative" val="1"/>
              </a:ext>
            </a:extLst>
          </p:cNvPr>
          <p:cNvSpPr>
            <a:spLocks noGrp="1"/>
          </p:cNvSpPr>
          <p:nvPr>
            <p:ph type="pic" idx="13" hasCustomPrompt="1"/>
          </p:nvPr>
        </p:nvSpPr>
        <p:spPr>
          <a:xfrm>
            <a:off x="7601865" y="180000"/>
            <a:ext cx="4410734" cy="6498000"/>
          </a:xfrm>
          <a:custGeom>
            <a:avLst/>
            <a:gdLst>
              <a:gd name="connsiteX0" fmla="*/ 0 w 4408944"/>
              <a:gd name="connsiteY0" fmla="*/ 0 h 6488358"/>
              <a:gd name="connsiteX1" fmla="*/ 4408944 w 4408944"/>
              <a:gd name="connsiteY1" fmla="*/ 0 h 6488358"/>
              <a:gd name="connsiteX2" fmla="*/ 4408944 w 4408944"/>
              <a:gd name="connsiteY2" fmla="*/ 6488358 h 6488358"/>
              <a:gd name="connsiteX3" fmla="*/ 0 w 4408944"/>
              <a:gd name="connsiteY3" fmla="*/ 6488358 h 6488358"/>
              <a:gd name="connsiteX4" fmla="*/ 0 w 4408944"/>
              <a:gd name="connsiteY4" fmla="*/ 0 h 6488358"/>
              <a:gd name="connsiteX0" fmla="*/ 0 w 4408944"/>
              <a:gd name="connsiteY0" fmla="*/ 2612 h 6490970"/>
              <a:gd name="connsiteX1" fmla="*/ 1703017 w 4408944"/>
              <a:gd name="connsiteY1" fmla="*/ 0 h 6490970"/>
              <a:gd name="connsiteX2" fmla="*/ 4408944 w 4408944"/>
              <a:gd name="connsiteY2" fmla="*/ 2612 h 6490970"/>
              <a:gd name="connsiteX3" fmla="*/ 4408944 w 4408944"/>
              <a:gd name="connsiteY3" fmla="*/ 6490970 h 6490970"/>
              <a:gd name="connsiteX4" fmla="*/ 0 w 4408944"/>
              <a:gd name="connsiteY4" fmla="*/ 6490970 h 6490970"/>
              <a:gd name="connsiteX5" fmla="*/ 0 w 4408944"/>
              <a:gd name="connsiteY5" fmla="*/ 2612 h 6490970"/>
              <a:gd name="connsiteX0" fmla="*/ 399196 w 4808140"/>
              <a:gd name="connsiteY0" fmla="*/ 481490 h 6969848"/>
              <a:gd name="connsiteX1" fmla="*/ 2102213 w 4808140"/>
              <a:gd name="connsiteY1" fmla="*/ 478878 h 6969848"/>
              <a:gd name="connsiteX2" fmla="*/ 4808140 w 4808140"/>
              <a:gd name="connsiteY2" fmla="*/ 481490 h 6969848"/>
              <a:gd name="connsiteX3" fmla="*/ 4808140 w 4808140"/>
              <a:gd name="connsiteY3" fmla="*/ 6969848 h 6969848"/>
              <a:gd name="connsiteX4" fmla="*/ 399196 w 4808140"/>
              <a:gd name="connsiteY4" fmla="*/ 6969848 h 6969848"/>
              <a:gd name="connsiteX5" fmla="*/ 399196 w 4808140"/>
              <a:gd name="connsiteY5" fmla="*/ 481490 h 6969848"/>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420890 w 4410734"/>
              <a:gd name="connsiteY0" fmla="*/ 2450537 h 6490970"/>
              <a:gd name="connsiteX1" fmla="*/ 1704807 w 4410734"/>
              <a:gd name="connsiteY1" fmla="*/ 0 h 6490970"/>
              <a:gd name="connsiteX2" fmla="*/ 4410734 w 4410734"/>
              <a:gd name="connsiteY2" fmla="*/ 2612 h 6490970"/>
              <a:gd name="connsiteX3" fmla="*/ 4410734 w 4410734"/>
              <a:gd name="connsiteY3" fmla="*/ 6490970 h 6490970"/>
              <a:gd name="connsiteX4" fmla="*/ 1790 w 4410734"/>
              <a:gd name="connsiteY4" fmla="*/ 6490970 h 6490970"/>
              <a:gd name="connsiteX5" fmla="*/ 420890 w 4410734"/>
              <a:gd name="connsiteY5" fmla="*/ 2450537 h 649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0734" h="6490970">
                <a:moveTo>
                  <a:pt x="420890" y="2450537"/>
                </a:moveTo>
                <a:cubicBezTo>
                  <a:pt x="704726" y="1368709"/>
                  <a:pt x="1192233" y="476250"/>
                  <a:pt x="1704807" y="0"/>
                </a:cubicBezTo>
                <a:lnTo>
                  <a:pt x="4410734" y="2612"/>
                </a:lnTo>
                <a:lnTo>
                  <a:pt x="4410734" y="6490970"/>
                </a:lnTo>
                <a:lnTo>
                  <a:pt x="1790" y="6490970"/>
                </a:lnTo>
                <a:cubicBezTo>
                  <a:pt x="-18659" y="5206377"/>
                  <a:pt x="137054" y="3532365"/>
                  <a:pt x="420890" y="2450537"/>
                </a:cubicBezTo>
                <a:close/>
              </a:path>
            </a:pathLst>
          </a:custGeo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dirty="0"/>
              <a:t>Lisää kuva napsauttamalla kuvaketta</a:t>
            </a:r>
            <a:br>
              <a:rPr lang="fi-FI" dirty="0"/>
            </a:br>
            <a:r>
              <a:rPr lang="fi-FI" dirty="0"/>
              <a:t>tai valitsemalla </a:t>
            </a:r>
            <a:r>
              <a:rPr lang="fi-FI" dirty="0" err="1"/>
              <a:t>Kameleonin</a:t>
            </a:r>
            <a:r>
              <a:rPr lang="fi-FI" dirty="0"/>
              <a:t> Kuvagalleriasta</a:t>
            </a:r>
            <a:br>
              <a:rPr lang="fi-FI" dirty="0"/>
            </a:br>
            <a:br>
              <a:rPr lang="fi-FI" dirty="0"/>
            </a:br>
            <a:r>
              <a:rPr lang="fi-FI" dirty="0"/>
              <a:t>Voit vaihtaa kuvan Kuvagalleriasta</a:t>
            </a:r>
            <a:br>
              <a:rPr lang="fi-FI" dirty="0"/>
            </a:br>
            <a:r>
              <a:rPr lang="fi-FI" dirty="0"/>
              <a:t>tai poistamalla kuvan ja lisäämällä uuden kuvan napsauttamalla kuvaketta</a:t>
            </a:r>
          </a:p>
        </p:txBody>
      </p:sp>
    </p:spTree>
    <p:extLst>
      <p:ext uri="{BB962C8B-B14F-4D97-AF65-F5344CB8AC3E}">
        <p14:creationId xmlns:p14="http://schemas.microsoft.com/office/powerpoint/2010/main" val="35509849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Osan ylätunniste kuva 2" preserve="1" userDrawn="1">
  <p:cSld name="subtitle_2_picture">
    <p:spTree>
      <p:nvGrpSpPr>
        <p:cNvPr id="1" name=""/>
        <p:cNvGrpSpPr/>
        <p:nvPr/>
      </p:nvGrpSpPr>
      <p:grpSpPr>
        <a:xfrm>
          <a:off x="0" y="0"/>
          <a:ext cx="0" cy="0"/>
          <a:chOff x="0" y="0"/>
          <a:chExt cx="0" cy="0"/>
        </a:xfrm>
      </p:grpSpPr>
      <p:sp>
        <p:nvSpPr>
          <p:cNvPr id="6" name="Suorakulmio 9">
            <a:extLst>
              <a:ext uri="{FF2B5EF4-FFF2-40B4-BE49-F238E27FC236}">
                <a16:creationId xmlns:a16="http://schemas.microsoft.com/office/drawing/2014/main" id="{86227721-48B2-43B3-8526-34B0C73A1CBF}"/>
              </a:ext>
              <a:ext uri="{C183D7F6-B498-43B3-948B-1728B52AA6E4}">
                <adec:decorative xmlns:adec="http://schemas.microsoft.com/office/drawing/2017/decorative" val="1"/>
              </a:ext>
            </a:extLst>
          </p:cNvPr>
          <p:cNvSpPr/>
          <p:nvPr userDrawn="1"/>
        </p:nvSpPr>
        <p:spPr>
          <a:xfrm>
            <a:off x="180000" y="180000"/>
            <a:ext cx="9144000" cy="6498000"/>
          </a:xfrm>
          <a:custGeom>
            <a:avLst/>
            <a:gdLst>
              <a:gd name="connsiteX0" fmla="*/ 0 w 9144000"/>
              <a:gd name="connsiteY0" fmla="*/ 0 h 6513234"/>
              <a:gd name="connsiteX1" fmla="*/ 9144000 w 9144000"/>
              <a:gd name="connsiteY1" fmla="*/ 0 h 6513234"/>
              <a:gd name="connsiteX2" fmla="*/ 9144000 w 9144000"/>
              <a:gd name="connsiteY2" fmla="*/ 6513234 h 6513234"/>
              <a:gd name="connsiteX3" fmla="*/ 0 w 9144000"/>
              <a:gd name="connsiteY3" fmla="*/ 6513234 h 6513234"/>
              <a:gd name="connsiteX4" fmla="*/ 0 w 9144000"/>
              <a:gd name="connsiteY4" fmla="*/ 0 h 6513234"/>
              <a:gd name="connsiteX0" fmla="*/ 0 w 9144000"/>
              <a:gd name="connsiteY0" fmla="*/ 0 h 6514355"/>
              <a:gd name="connsiteX1" fmla="*/ 9144000 w 9144000"/>
              <a:gd name="connsiteY1" fmla="*/ 0 h 6514355"/>
              <a:gd name="connsiteX2" fmla="*/ 9144000 w 9144000"/>
              <a:gd name="connsiteY2" fmla="*/ 6513234 h 6514355"/>
              <a:gd name="connsiteX3" fmla="*/ 7431035 w 9144000"/>
              <a:gd name="connsiteY3" fmla="*/ 6514355 h 6514355"/>
              <a:gd name="connsiteX4" fmla="*/ 0 w 9144000"/>
              <a:gd name="connsiteY4" fmla="*/ 6513234 h 6514355"/>
              <a:gd name="connsiteX5" fmla="*/ 0 w 9144000"/>
              <a:gd name="connsiteY5" fmla="*/ 0 h 6514355"/>
              <a:gd name="connsiteX0" fmla="*/ 0 w 9144000"/>
              <a:gd name="connsiteY0" fmla="*/ 0 h 6514355"/>
              <a:gd name="connsiteX1" fmla="*/ 9144000 w 9144000"/>
              <a:gd name="connsiteY1" fmla="*/ 0 h 6514355"/>
              <a:gd name="connsiteX2" fmla="*/ 7431035 w 9144000"/>
              <a:gd name="connsiteY2" fmla="*/ 6514355 h 6514355"/>
              <a:gd name="connsiteX3" fmla="*/ 0 w 9144000"/>
              <a:gd name="connsiteY3" fmla="*/ 6513234 h 6514355"/>
              <a:gd name="connsiteX4" fmla="*/ 0 w 9144000"/>
              <a:gd name="connsiteY4" fmla="*/ 0 h 6514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514355">
                <a:moveTo>
                  <a:pt x="0" y="0"/>
                </a:moveTo>
                <a:lnTo>
                  <a:pt x="9144000" y="0"/>
                </a:lnTo>
                <a:lnTo>
                  <a:pt x="7431035" y="6514355"/>
                </a:lnTo>
                <a:lnTo>
                  <a:pt x="0" y="6513234"/>
                </a:lnTo>
                <a:lnTo>
                  <a:pt x="0" y="0"/>
                </a:lnTo>
                <a:close/>
              </a:path>
            </a:pathLst>
          </a:custGeom>
          <a:solidFill>
            <a:srgbClr val="5A81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2451851"/>
            <a:ext cx="6450106" cy="1980640"/>
          </a:xfrm>
        </p:spPr>
        <p:txBody>
          <a:bodyPr anchor="ctr" anchorCtr="0"/>
          <a:lstStyle>
            <a:lvl1pPr>
              <a:lnSpc>
                <a:spcPct val="95000"/>
              </a:lnSpc>
              <a:defRPr sz="4000">
                <a:solidFill>
                  <a:schemeClr val="bg1"/>
                </a:solidFill>
              </a:defRPr>
            </a:lvl1pPr>
          </a:lstStyle>
          <a:p>
            <a:r>
              <a:rPr lang="en-GB" dirty="0" err="1"/>
              <a:t>Kuvallinen</a:t>
            </a:r>
            <a:r>
              <a:rPr lang="en-GB" dirty="0"/>
              <a:t> </a:t>
            </a:r>
            <a:br>
              <a:rPr lang="en-GB" dirty="0"/>
            </a:br>
            <a:r>
              <a:rPr lang="en-GB" dirty="0" err="1"/>
              <a:t>väliotsikkosivu</a:t>
            </a:r>
            <a:r>
              <a:rPr lang="en-GB" dirty="0"/>
              <a:t> </a:t>
            </a:r>
            <a:r>
              <a:rPr lang="en-GB" dirty="0" err="1"/>
              <a:t>esityksen</a:t>
            </a:r>
            <a:r>
              <a:rPr lang="en-GB" dirty="0"/>
              <a:t> </a:t>
            </a:r>
            <a:r>
              <a:rPr lang="en-GB" dirty="0" err="1"/>
              <a:t>jäsentämiseen</a:t>
            </a:r>
            <a:endParaRPr lang="fi-FI" dirty="0"/>
          </a:p>
        </p:txBody>
      </p:sp>
      <p:sp>
        <p:nvSpPr>
          <p:cNvPr id="9" name="Kuvan paikkamerkki 2">
            <a:extLst>
              <a:ext uri="{FF2B5EF4-FFF2-40B4-BE49-F238E27FC236}">
                <a16:creationId xmlns:a16="http://schemas.microsoft.com/office/drawing/2014/main" id="{A1F3F41D-5BA7-4AD3-81B0-B935DD9EF47D}"/>
              </a:ext>
              <a:ext uri="{C183D7F6-B498-43B3-948B-1728B52AA6E4}">
                <adec:decorative xmlns:adec="http://schemas.microsoft.com/office/drawing/2017/decorative" val="1"/>
              </a:ext>
            </a:extLst>
          </p:cNvPr>
          <p:cNvSpPr>
            <a:spLocks noGrp="1"/>
          </p:cNvSpPr>
          <p:nvPr>
            <p:ph type="pic" idx="13" hasCustomPrompt="1"/>
          </p:nvPr>
        </p:nvSpPr>
        <p:spPr>
          <a:xfrm>
            <a:off x="7603200" y="180000"/>
            <a:ext cx="4410734" cy="6498000"/>
          </a:xfrm>
          <a:custGeom>
            <a:avLst/>
            <a:gdLst>
              <a:gd name="connsiteX0" fmla="*/ 0 w 4408944"/>
              <a:gd name="connsiteY0" fmla="*/ 0 h 6488358"/>
              <a:gd name="connsiteX1" fmla="*/ 4408944 w 4408944"/>
              <a:gd name="connsiteY1" fmla="*/ 0 h 6488358"/>
              <a:gd name="connsiteX2" fmla="*/ 4408944 w 4408944"/>
              <a:gd name="connsiteY2" fmla="*/ 6488358 h 6488358"/>
              <a:gd name="connsiteX3" fmla="*/ 0 w 4408944"/>
              <a:gd name="connsiteY3" fmla="*/ 6488358 h 6488358"/>
              <a:gd name="connsiteX4" fmla="*/ 0 w 4408944"/>
              <a:gd name="connsiteY4" fmla="*/ 0 h 6488358"/>
              <a:gd name="connsiteX0" fmla="*/ 0 w 4408944"/>
              <a:gd name="connsiteY0" fmla="*/ 2612 h 6490970"/>
              <a:gd name="connsiteX1" fmla="*/ 1703017 w 4408944"/>
              <a:gd name="connsiteY1" fmla="*/ 0 h 6490970"/>
              <a:gd name="connsiteX2" fmla="*/ 4408944 w 4408944"/>
              <a:gd name="connsiteY2" fmla="*/ 2612 h 6490970"/>
              <a:gd name="connsiteX3" fmla="*/ 4408944 w 4408944"/>
              <a:gd name="connsiteY3" fmla="*/ 6490970 h 6490970"/>
              <a:gd name="connsiteX4" fmla="*/ 0 w 4408944"/>
              <a:gd name="connsiteY4" fmla="*/ 6490970 h 6490970"/>
              <a:gd name="connsiteX5" fmla="*/ 0 w 4408944"/>
              <a:gd name="connsiteY5" fmla="*/ 2612 h 6490970"/>
              <a:gd name="connsiteX0" fmla="*/ 399196 w 4808140"/>
              <a:gd name="connsiteY0" fmla="*/ 481490 h 6969848"/>
              <a:gd name="connsiteX1" fmla="*/ 2102213 w 4808140"/>
              <a:gd name="connsiteY1" fmla="*/ 478878 h 6969848"/>
              <a:gd name="connsiteX2" fmla="*/ 4808140 w 4808140"/>
              <a:gd name="connsiteY2" fmla="*/ 481490 h 6969848"/>
              <a:gd name="connsiteX3" fmla="*/ 4808140 w 4808140"/>
              <a:gd name="connsiteY3" fmla="*/ 6969848 h 6969848"/>
              <a:gd name="connsiteX4" fmla="*/ 399196 w 4808140"/>
              <a:gd name="connsiteY4" fmla="*/ 6969848 h 6969848"/>
              <a:gd name="connsiteX5" fmla="*/ 399196 w 4808140"/>
              <a:gd name="connsiteY5" fmla="*/ 481490 h 6969848"/>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420890 w 4410734"/>
              <a:gd name="connsiteY0" fmla="*/ 2450537 h 6490970"/>
              <a:gd name="connsiteX1" fmla="*/ 1704807 w 4410734"/>
              <a:gd name="connsiteY1" fmla="*/ 0 h 6490970"/>
              <a:gd name="connsiteX2" fmla="*/ 4410734 w 4410734"/>
              <a:gd name="connsiteY2" fmla="*/ 2612 h 6490970"/>
              <a:gd name="connsiteX3" fmla="*/ 4410734 w 4410734"/>
              <a:gd name="connsiteY3" fmla="*/ 6490970 h 6490970"/>
              <a:gd name="connsiteX4" fmla="*/ 1790 w 4410734"/>
              <a:gd name="connsiteY4" fmla="*/ 6490970 h 6490970"/>
              <a:gd name="connsiteX5" fmla="*/ 420890 w 4410734"/>
              <a:gd name="connsiteY5" fmla="*/ 2450537 h 649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0734" h="6490970">
                <a:moveTo>
                  <a:pt x="420890" y="2450537"/>
                </a:moveTo>
                <a:cubicBezTo>
                  <a:pt x="704726" y="1368709"/>
                  <a:pt x="1192233" y="476250"/>
                  <a:pt x="1704807" y="0"/>
                </a:cubicBezTo>
                <a:lnTo>
                  <a:pt x="4410734" y="2612"/>
                </a:lnTo>
                <a:lnTo>
                  <a:pt x="4410734" y="6490970"/>
                </a:lnTo>
                <a:lnTo>
                  <a:pt x="1790" y="6490970"/>
                </a:lnTo>
                <a:cubicBezTo>
                  <a:pt x="-18659" y="5206377"/>
                  <a:pt x="137054" y="3532365"/>
                  <a:pt x="420890" y="2450537"/>
                </a:cubicBezTo>
                <a:close/>
              </a:path>
            </a:pathLst>
          </a:custGeo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dirty="0"/>
              <a:t>Lisää kuva napsauttamalla kuvaketta</a:t>
            </a:r>
            <a:br>
              <a:rPr lang="fi-FI" dirty="0"/>
            </a:br>
            <a:r>
              <a:rPr lang="fi-FI" dirty="0"/>
              <a:t>tai valitsemalla </a:t>
            </a:r>
            <a:r>
              <a:rPr lang="fi-FI" dirty="0" err="1"/>
              <a:t>Kameleonin</a:t>
            </a:r>
            <a:r>
              <a:rPr lang="fi-FI" dirty="0"/>
              <a:t> Kuvagalleriasta</a:t>
            </a:r>
            <a:br>
              <a:rPr lang="fi-FI" dirty="0"/>
            </a:br>
            <a:br>
              <a:rPr lang="fi-FI" dirty="0"/>
            </a:br>
            <a:r>
              <a:rPr lang="fi-FI" dirty="0"/>
              <a:t>Voit vaihtaa kuvan Kuvagalleriasta</a:t>
            </a:r>
            <a:br>
              <a:rPr lang="fi-FI" dirty="0"/>
            </a:br>
            <a:r>
              <a:rPr lang="fi-FI" dirty="0"/>
              <a:t>tai poistamalla kuvan ja lisäämällä uuden kuvan napsauttamalla kuvaketta</a:t>
            </a:r>
          </a:p>
        </p:txBody>
      </p:sp>
    </p:spTree>
    <p:extLst>
      <p:ext uri="{BB962C8B-B14F-4D97-AF65-F5344CB8AC3E}">
        <p14:creationId xmlns:p14="http://schemas.microsoft.com/office/powerpoint/2010/main" val="39330641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Osan ylätunniste kuva 3" preserve="1" userDrawn="1">
  <p:cSld name="subtitle_3_picture">
    <p:spTree>
      <p:nvGrpSpPr>
        <p:cNvPr id="1" name=""/>
        <p:cNvGrpSpPr/>
        <p:nvPr/>
      </p:nvGrpSpPr>
      <p:grpSpPr>
        <a:xfrm>
          <a:off x="0" y="0"/>
          <a:ext cx="0" cy="0"/>
          <a:chOff x="0" y="0"/>
          <a:chExt cx="0" cy="0"/>
        </a:xfrm>
      </p:grpSpPr>
      <p:sp>
        <p:nvSpPr>
          <p:cNvPr id="6" name="Suorakulmio 9">
            <a:extLst>
              <a:ext uri="{FF2B5EF4-FFF2-40B4-BE49-F238E27FC236}">
                <a16:creationId xmlns:a16="http://schemas.microsoft.com/office/drawing/2014/main" id="{F4B276F3-D064-4656-A9E4-A4F6D1ABBFC8}"/>
              </a:ext>
              <a:ext uri="{C183D7F6-B498-43B3-948B-1728B52AA6E4}">
                <adec:decorative xmlns:adec="http://schemas.microsoft.com/office/drawing/2017/decorative" val="1"/>
              </a:ext>
            </a:extLst>
          </p:cNvPr>
          <p:cNvSpPr/>
          <p:nvPr userDrawn="1"/>
        </p:nvSpPr>
        <p:spPr>
          <a:xfrm>
            <a:off x="180000" y="180000"/>
            <a:ext cx="9144000" cy="6498000"/>
          </a:xfrm>
          <a:custGeom>
            <a:avLst/>
            <a:gdLst>
              <a:gd name="connsiteX0" fmla="*/ 0 w 9144000"/>
              <a:gd name="connsiteY0" fmla="*/ 0 h 6513234"/>
              <a:gd name="connsiteX1" fmla="*/ 9144000 w 9144000"/>
              <a:gd name="connsiteY1" fmla="*/ 0 h 6513234"/>
              <a:gd name="connsiteX2" fmla="*/ 9144000 w 9144000"/>
              <a:gd name="connsiteY2" fmla="*/ 6513234 h 6513234"/>
              <a:gd name="connsiteX3" fmla="*/ 0 w 9144000"/>
              <a:gd name="connsiteY3" fmla="*/ 6513234 h 6513234"/>
              <a:gd name="connsiteX4" fmla="*/ 0 w 9144000"/>
              <a:gd name="connsiteY4" fmla="*/ 0 h 6513234"/>
              <a:gd name="connsiteX0" fmla="*/ 0 w 9144000"/>
              <a:gd name="connsiteY0" fmla="*/ 0 h 6514355"/>
              <a:gd name="connsiteX1" fmla="*/ 9144000 w 9144000"/>
              <a:gd name="connsiteY1" fmla="*/ 0 h 6514355"/>
              <a:gd name="connsiteX2" fmla="*/ 9144000 w 9144000"/>
              <a:gd name="connsiteY2" fmla="*/ 6513234 h 6514355"/>
              <a:gd name="connsiteX3" fmla="*/ 7431035 w 9144000"/>
              <a:gd name="connsiteY3" fmla="*/ 6514355 h 6514355"/>
              <a:gd name="connsiteX4" fmla="*/ 0 w 9144000"/>
              <a:gd name="connsiteY4" fmla="*/ 6513234 h 6514355"/>
              <a:gd name="connsiteX5" fmla="*/ 0 w 9144000"/>
              <a:gd name="connsiteY5" fmla="*/ 0 h 6514355"/>
              <a:gd name="connsiteX0" fmla="*/ 0 w 9144000"/>
              <a:gd name="connsiteY0" fmla="*/ 0 h 6514355"/>
              <a:gd name="connsiteX1" fmla="*/ 9144000 w 9144000"/>
              <a:gd name="connsiteY1" fmla="*/ 0 h 6514355"/>
              <a:gd name="connsiteX2" fmla="*/ 7431035 w 9144000"/>
              <a:gd name="connsiteY2" fmla="*/ 6514355 h 6514355"/>
              <a:gd name="connsiteX3" fmla="*/ 0 w 9144000"/>
              <a:gd name="connsiteY3" fmla="*/ 6513234 h 6514355"/>
              <a:gd name="connsiteX4" fmla="*/ 0 w 9144000"/>
              <a:gd name="connsiteY4" fmla="*/ 0 h 6514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6514355">
                <a:moveTo>
                  <a:pt x="0" y="0"/>
                </a:moveTo>
                <a:lnTo>
                  <a:pt x="9144000" y="0"/>
                </a:lnTo>
                <a:lnTo>
                  <a:pt x="7431035" y="6514355"/>
                </a:lnTo>
                <a:lnTo>
                  <a:pt x="0" y="6513234"/>
                </a:lnTo>
                <a:lnTo>
                  <a:pt x="0" y="0"/>
                </a:lnTo>
                <a:close/>
              </a:path>
            </a:pathLst>
          </a:custGeom>
          <a:solidFill>
            <a:srgbClr val="D964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47F72F94-0DE4-46B2-BC4B-03DD33656CF4}"/>
              </a:ext>
            </a:extLst>
          </p:cNvPr>
          <p:cNvSpPr>
            <a:spLocks noGrp="1"/>
          </p:cNvSpPr>
          <p:nvPr>
            <p:ph type="title" hasCustomPrompt="1"/>
          </p:nvPr>
        </p:nvSpPr>
        <p:spPr>
          <a:xfrm>
            <a:off x="1062318" y="2451851"/>
            <a:ext cx="6450106" cy="1980640"/>
          </a:xfrm>
        </p:spPr>
        <p:txBody>
          <a:bodyPr anchor="ctr" anchorCtr="0"/>
          <a:lstStyle>
            <a:lvl1pPr>
              <a:lnSpc>
                <a:spcPct val="95000"/>
              </a:lnSpc>
              <a:defRPr sz="4000">
                <a:solidFill>
                  <a:schemeClr val="bg1"/>
                </a:solidFill>
              </a:defRPr>
            </a:lvl1pPr>
          </a:lstStyle>
          <a:p>
            <a:r>
              <a:rPr lang="en-GB" dirty="0" err="1"/>
              <a:t>Kuvallinen</a:t>
            </a:r>
            <a:r>
              <a:rPr lang="en-GB" dirty="0"/>
              <a:t> </a:t>
            </a:r>
            <a:br>
              <a:rPr lang="en-GB" dirty="0"/>
            </a:br>
            <a:r>
              <a:rPr lang="en-GB" dirty="0" err="1"/>
              <a:t>väliotsikkosivu</a:t>
            </a:r>
            <a:r>
              <a:rPr lang="en-GB" dirty="0"/>
              <a:t> </a:t>
            </a:r>
            <a:r>
              <a:rPr lang="en-GB" dirty="0" err="1"/>
              <a:t>esityksen</a:t>
            </a:r>
            <a:r>
              <a:rPr lang="en-GB" dirty="0"/>
              <a:t> </a:t>
            </a:r>
            <a:r>
              <a:rPr lang="en-GB" dirty="0" err="1"/>
              <a:t>jäsentämiseen</a:t>
            </a:r>
            <a:endParaRPr lang="fi-FI" dirty="0"/>
          </a:p>
        </p:txBody>
      </p:sp>
      <p:sp>
        <p:nvSpPr>
          <p:cNvPr id="9" name="Kuvan paikkamerkki 2">
            <a:extLst>
              <a:ext uri="{FF2B5EF4-FFF2-40B4-BE49-F238E27FC236}">
                <a16:creationId xmlns:a16="http://schemas.microsoft.com/office/drawing/2014/main" id="{A1F3F41D-5BA7-4AD3-81B0-B935DD9EF47D}"/>
              </a:ext>
              <a:ext uri="{C183D7F6-B498-43B3-948B-1728B52AA6E4}">
                <adec:decorative xmlns:adec="http://schemas.microsoft.com/office/drawing/2017/decorative" val="1"/>
              </a:ext>
            </a:extLst>
          </p:cNvPr>
          <p:cNvSpPr>
            <a:spLocks noGrp="1"/>
          </p:cNvSpPr>
          <p:nvPr>
            <p:ph type="pic" idx="13" hasCustomPrompt="1"/>
          </p:nvPr>
        </p:nvSpPr>
        <p:spPr>
          <a:xfrm>
            <a:off x="7603200" y="180000"/>
            <a:ext cx="4410734" cy="6498000"/>
          </a:xfrm>
          <a:custGeom>
            <a:avLst/>
            <a:gdLst>
              <a:gd name="connsiteX0" fmla="*/ 0 w 4408944"/>
              <a:gd name="connsiteY0" fmla="*/ 0 h 6488358"/>
              <a:gd name="connsiteX1" fmla="*/ 4408944 w 4408944"/>
              <a:gd name="connsiteY1" fmla="*/ 0 h 6488358"/>
              <a:gd name="connsiteX2" fmla="*/ 4408944 w 4408944"/>
              <a:gd name="connsiteY2" fmla="*/ 6488358 h 6488358"/>
              <a:gd name="connsiteX3" fmla="*/ 0 w 4408944"/>
              <a:gd name="connsiteY3" fmla="*/ 6488358 h 6488358"/>
              <a:gd name="connsiteX4" fmla="*/ 0 w 4408944"/>
              <a:gd name="connsiteY4" fmla="*/ 0 h 6488358"/>
              <a:gd name="connsiteX0" fmla="*/ 0 w 4408944"/>
              <a:gd name="connsiteY0" fmla="*/ 2612 h 6490970"/>
              <a:gd name="connsiteX1" fmla="*/ 1703017 w 4408944"/>
              <a:gd name="connsiteY1" fmla="*/ 0 h 6490970"/>
              <a:gd name="connsiteX2" fmla="*/ 4408944 w 4408944"/>
              <a:gd name="connsiteY2" fmla="*/ 2612 h 6490970"/>
              <a:gd name="connsiteX3" fmla="*/ 4408944 w 4408944"/>
              <a:gd name="connsiteY3" fmla="*/ 6490970 h 6490970"/>
              <a:gd name="connsiteX4" fmla="*/ 0 w 4408944"/>
              <a:gd name="connsiteY4" fmla="*/ 6490970 h 6490970"/>
              <a:gd name="connsiteX5" fmla="*/ 0 w 4408944"/>
              <a:gd name="connsiteY5" fmla="*/ 2612 h 6490970"/>
              <a:gd name="connsiteX0" fmla="*/ 399196 w 4808140"/>
              <a:gd name="connsiteY0" fmla="*/ 481490 h 6969848"/>
              <a:gd name="connsiteX1" fmla="*/ 2102213 w 4808140"/>
              <a:gd name="connsiteY1" fmla="*/ 478878 h 6969848"/>
              <a:gd name="connsiteX2" fmla="*/ 4808140 w 4808140"/>
              <a:gd name="connsiteY2" fmla="*/ 481490 h 6969848"/>
              <a:gd name="connsiteX3" fmla="*/ 4808140 w 4808140"/>
              <a:gd name="connsiteY3" fmla="*/ 6969848 h 6969848"/>
              <a:gd name="connsiteX4" fmla="*/ 399196 w 4808140"/>
              <a:gd name="connsiteY4" fmla="*/ 6969848 h 6969848"/>
              <a:gd name="connsiteX5" fmla="*/ 399196 w 4808140"/>
              <a:gd name="connsiteY5" fmla="*/ 481490 h 6969848"/>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707025 w 4696869"/>
              <a:gd name="connsiteY0" fmla="*/ 2450537 h 6490970"/>
              <a:gd name="connsiteX1" fmla="*/ 1990942 w 4696869"/>
              <a:gd name="connsiteY1" fmla="*/ 0 h 6490970"/>
              <a:gd name="connsiteX2" fmla="*/ 4696869 w 4696869"/>
              <a:gd name="connsiteY2" fmla="*/ 2612 h 6490970"/>
              <a:gd name="connsiteX3" fmla="*/ 4696869 w 4696869"/>
              <a:gd name="connsiteY3" fmla="*/ 6490970 h 6490970"/>
              <a:gd name="connsiteX4" fmla="*/ 287925 w 4696869"/>
              <a:gd name="connsiteY4" fmla="*/ 6490970 h 6490970"/>
              <a:gd name="connsiteX5" fmla="*/ 707025 w 4696869"/>
              <a:gd name="connsiteY5" fmla="*/ 2450537 h 6490970"/>
              <a:gd name="connsiteX0" fmla="*/ 420890 w 4410734"/>
              <a:gd name="connsiteY0" fmla="*/ 2450537 h 6490970"/>
              <a:gd name="connsiteX1" fmla="*/ 1704807 w 4410734"/>
              <a:gd name="connsiteY1" fmla="*/ 0 h 6490970"/>
              <a:gd name="connsiteX2" fmla="*/ 4410734 w 4410734"/>
              <a:gd name="connsiteY2" fmla="*/ 2612 h 6490970"/>
              <a:gd name="connsiteX3" fmla="*/ 4410734 w 4410734"/>
              <a:gd name="connsiteY3" fmla="*/ 6490970 h 6490970"/>
              <a:gd name="connsiteX4" fmla="*/ 1790 w 4410734"/>
              <a:gd name="connsiteY4" fmla="*/ 6490970 h 6490970"/>
              <a:gd name="connsiteX5" fmla="*/ 420890 w 4410734"/>
              <a:gd name="connsiteY5" fmla="*/ 2450537 h 649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0734" h="6490970">
                <a:moveTo>
                  <a:pt x="420890" y="2450537"/>
                </a:moveTo>
                <a:cubicBezTo>
                  <a:pt x="704726" y="1368709"/>
                  <a:pt x="1192233" y="476250"/>
                  <a:pt x="1704807" y="0"/>
                </a:cubicBezTo>
                <a:lnTo>
                  <a:pt x="4410734" y="2612"/>
                </a:lnTo>
                <a:lnTo>
                  <a:pt x="4410734" y="6490970"/>
                </a:lnTo>
                <a:lnTo>
                  <a:pt x="1790" y="6490970"/>
                </a:lnTo>
                <a:cubicBezTo>
                  <a:pt x="-18659" y="5206377"/>
                  <a:pt x="137054" y="3532365"/>
                  <a:pt x="420890" y="2450537"/>
                </a:cubicBezTo>
                <a:close/>
              </a:path>
            </a:pathLst>
          </a:custGeom>
          <a:solidFill>
            <a:schemeClr val="bg1">
              <a:lumMod val="95000"/>
            </a:schemeClr>
          </a:solidFill>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dirty="0"/>
              <a:t>Lisää kuva napsauttamalla kuvaketta</a:t>
            </a:r>
            <a:br>
              <a:rPr lang="fi-FI" dirty="0"/>
            </a:br>
            <a:r>
              <a:rPr lang="fi-FI" dirty="0"/>
              <a:t>tai valitsemalla </a:t>
            </a:r>
            <a:r>
              <a:rPr lang="fi-FI" dirty="0" err="1"/>
              <a:t>Kameleonin</a:t>
            </a:r>
            <a:r>
              <a:rPr lang="fi-FI" dirty="0"/>
              <a:t> Kuvagalleriasta</a:t>
            </a:r>
            <a:br>
              <a:rPr lang="fi-FI" dirty="0"/>
            </a:br>
            <a:br>
              <a:rPr lang="fi-FI" dirty="0"/>
            </a:br>
            <a:r>
              <a:rPr lang="fi-FI" dirty="0"/>
              <a:t>Voit vaihtaa kuvan Kuvagalleriasta</a:t>
            </a:r>
            <a:br>
              <a:rPr lang="fi-FI" dirty="0"/>
            </a:br>
            <a:r>
              <a:rPr lang="fi-FI" dirty="0"/>
              <a:t>tai poistamalla kuvan ja lisäämällä uuden kuvan napsauttamalla kuvaketta</a:t>
            </a:r>
          </a:p>
        </p:txBody>
      </p:sp>
    </p:spTree>
    <p:extLst>
      <p:ext uri="{BB962C8B-B14F-4D97-AF65-F5344CB8AC3E}">
        <p14:creationId xmlns:p14="http://schemas.microsoft.com/office/powerpoint/2010/main" val="129863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ain otsikko" preserve="1" userDrawn="1">
  <p:cSld name="only_title">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34B3679A-A389-400D-A744-C43C22701232}"/>
              </a:ext>
            </a:extLst>
          </p:cNvPr>
          <p:cNvSpPr>
            <a:spLocks noGrp="1"/>
          </p:cNvSpPr>
          <p:nvPr>
            <p:ph type="title"/>
          </p:nvPr>
        </p:nvSpPr>
        <p:spPr/>
        <p:txBody>
          <a:bodyPr/>
          <a:lstStyle/>
          <a:p>
            <a:r>
              <a:rPr lang="fi-FI"/>
              <a:t>Muokkaa ots. perustyyl. napsautt.</a:t>
            </a:r>
          </a:p>
        </p:txBody>
      </p:sp>
      <p:sp>
        <p:nvSpPr>
          <p:cNvPr id="10" name="Dian numeron paikkamerkki 5">
            <a:extLst>
              <a:ext uri="{FF2B5EF4-FFF2-40B4-BE49-F238E27FC236}">
                <a16:creationId xmlns:a16="http://schemas.microsoft.com/office/drawing/2014/main" id="{EF9C706D-5C6A-42FA-B522-02CB8028F453}"/>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t>‹#›</a:t>
            </a:fld>
            <a:endParaRPr lang="fi-FI" dirty="0"/>
          </a:p>
        </p:txBody>
      </p:sp>
      <p:sp>
        <p:nvSpPr>
          <p:cNvPr id="11" name="Päivämäärän paikkamerkki 3">
            <a:extLst>
              <a:ext uri="{FF2B5EF4-FFF2-40B4-BE49-F238E27FC236}">
                <a16:creationId xmlns:a16="http://schemas.microsoft.com/office/drawing/2014/main" id="{A08CEC9F-7456-473A-8F4A-6918F37BC32E}"/>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31.3.2021   |   </a:t>
            </a:r>
            <a:endParaRPr lang="fi-FI" dirty="0"/>
          </a:p>
        </p:txBody>
      </p:sp>
      <p:sp>
        <p:nvSpPr>
          <p:cNvPr id="12" name="Alatunnisteen paikkamerkki 4">
            <a:extLst>
              <a:ext uri="{FF2B5EF4-FFF2-40B4-BE49-F238E27FC236}">
                <a16:creationId xmlns:a16="http://schemas.microsoft.com/office/drawing/2014/main" id="{9A5411A7-57B3-491D-9820-EBA16DCC412B}"/>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Anne Laine</a:t>
            </a:r>
            <a:endParaRPr lang="fi-FI" dirty="0"/>
          </a:p>
        </p:txBody>
      </p:sp>
    </p:spTree>
    <p:extLst>
      <p:ext uri="{BB962C8B-B14F-4D97-AF65-F5344CB8AC3E}">
        <p14:creationId xmlns:p14="http://schemas.microsoft.com/office/powerpoint/2010/main" val="1870925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yhjä" type="blank" preserve="1">
  <p:cSld name="kml_blank">
    <p:spTree>
      <p:nvGrpSpPr>
        <p:cNvPr id="1" name=""/>
        <p:cNvGrpSpPr/>
        <p:nvPr/>
      </p:nvGrpSpPr>
      <p:grpSpPr>
        <a:xfrm>
          <a:off x="0" y="0"/>
          <a:ext cx="0" cy="0"/>
          <a:chOff x="0" y="0"/>
          <a:chExt cx="0" cy="0"/>
        </a:xfrm>
      </p:grpSpPr>
      <p:sp>
        <p:nvSpPr>
          <p:cNvPr id="8" name="Dian numeron paikkamerkki 5">
            <a:extLst>
              <a:ext uri="{FF2B5EF4-FFF2-40B4-BE49-F238E27FC236}">
                <a16:creationId xmlns:a16="http://schemas.microsoft.com/office/drawing/2014/main" id="{CB941E6F-111D-4022-8CFD-1CC1B2ADB7ED}"/>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t>‹#›</a:t>
            </a:fld>
            <a:endParaRPr lang="fi-FI" dirty="0"/>
          </a:p>
        </p:txBody>
      </p:sp>
      <p:sp>
        <p:nvSpPr>
          <p:cNvPr id="9" name="Päivämäärän paikkamerkki 3">
            <a:extLst>
              <a:ext uri="{FF2B5EF4-FFF2-40B4-BE49-F238E27FC236}">
                <a16:creationId xmlns:a16="http://schemas.microsoft.com/office/drawing/2014/main" id="{3A4A4694-9735-4EF6-8D9E-9C60AE285363}"/>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31.3.2021   |   </a:t>
            </a:r>
            <a:endParaRPr lang="fi-FI" dirty="0"/>
          </a:p>
        </p:txBody>
      </p:sp>
      <p:sp>
        <p:nvSpPr>
          <p:cNvPr id="10" name="Alatunnisteen paikkamerkki 4">
            <a:extLst>
              <a:ext uri="{FF2B5EF4-FFF2-40B4-BE49-F238E27FC236}">
                <a16:creationId xmlns:a16="http://schemas.microsoft.com/office/drawing/2014/main" id="{78F21DE0-9EC0-4B8E-AE3C-CC8F7C9E3838}"/>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Anne Laine</a:t>
            </a:r>
            <a:endParaRPr lang="fi-FI" dirty="0"/>
          </a:p>
        </p:txBody>
      </p:sp>
    </p:spTree>
    <p:extLst>
      <p:ext uri="{BB962C8B-B14F-4D97-AF65-F5344CB8AC3E}">
        <p14:creationId xmlns:p14="http://schemas.microsoft.com/office/powerpoint/2010/main" val="6741443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Lopetus" type="title" preserve="1">
  <p:cSld name="endpage_1">
    <p:spTree>
      <p:nvGrpSpPr>
        <p:cNvPr id="1" name=""/>
        <p:cNvGrpSpPr/>
        <p:nvPr/>
      </p:nvGrpSpPr>
      <p:grpSpPr>
        <a:xfrm>
          <a:off x="0" y="0"/>
          <a:ext cx="0" cy="0"/>
          <a:chOff x="0" y="0"/>
          <a:chExt cx="0" cy="0"/>
        </a:xfrm>
      </p:grpSpPr>
      <p:sp>
        <p:nvSpPr>
          <p:cNvPr id="11" name="Freeform 13">
            <a:extLst>
              <a:ext uri="{FF2B5EF4-FFF2-40B4-BE49-F238E27FC236}">
                <a16:creationId xmlns:a16="http://schemas.microsoft.com/office/drawing/2014/main" id="{E1153FAC-44DF-431E-A26D-60482F426736}"/>
              </a:ext>
              <a:ext uri="{C183D7F6-B498-43B3-948B-1728B52AA6E4}">
                <adec:decorative xmlns:adec="http://schemas.microsoft.com/office/drawing/2017/decorative" val="1"/>
              </a:ext>
            </a:extLst>
          </p:cNvPr>
          <p:cNvSpPr>
            <a:spLocks/>
          </p:cNvSpPr>
          <p:nvPr userDrawn="1"/>
        </p:nvSpPr>
        <p:spPr bwMode="auto">
          <a:xfrm>
            <a:off x="178632" y="180000"/>
            <a:ext cx="11834341" cy="4639603"/>
          </a:xfrm>
          <a:custGeom>
            <a:avLst/>
            <a:gdLst>
              <a:gd name="T0" fmla="*/ 32870 w 32870"/>
              <a:gd name="T1" fmla="*/ 11160 h 12864"/>
              <a:gd name="T2" fmla="*/ 32870 w 32870"/>
              <a:gd name="T3" fmla="*/ 0 h 12864"/>
              <a:gd name="T4" fmla="*/ 11591 w 32870"/>
              <a:gd name="T5" fmla="*/ 0 h 12864"/>
              <a:gd name="T6" fmla="*/ 0 w 32870"/>
              <a:gd name="T7" fmla="*/ 4209 h 12864"/>
              <a:gd name="T8" fmla="*/ 0 w 32870"/>
              <a:gd name="T9" fmla="*/ 12864 h 12864"/>
              <a:gd name="T10" fmla="*/ 13779 w 32870"/>
              <a:gd name="T11" fmla="*/ 10654 h 12864"/>
              <a:gd name="T12" fmla="*/ 32870 w 32870"/>
              <a:gd name="T13" fmla="*/ 10638 h 12864"/>
              <a:gd name="T14" fmla="*/ 32870 w 32870"/>
              <a:gd name="T15" fmla="*/ 11160 h 12864"/>
              <a:gd name="connsiteX0" fmla="*/ 32870 w 32870"/>
              <a:gd name="connsiteY0" fmla="*/ 11160 h 13093"/>
              <a:gd name="connsiteX1" fmla="*/ 32870 w 32870"/>
              <a:gd name="connsiteY1" fmla="*/ 0 h 13093"/>
              <a:gd name="connsiteX2" fmla="*/ 11591 w 32870"/>
              <a:gd name="connsiteY2" fmla="*/ 0 h 13093"/>
              <a:gd name="connsiteX3" fmla="*/ 0 w 32870"/>
              <a:gd name="connsiteY3" fmla="*/ 4209 h 13093"/>
              <a:gd name="connsiteX4" fmla="*/ 0 w 32870"/>
              <a:gd name="connsiteY4" fmla="*/ 12864 h 13093"/>
              <a:gd name="connsiteX5" fmla="*/ 32870 w 32870"/>
              <a:gd name="connsiteY5" fmla="*/ 10638 h 13093"/>
              <a:gd name="connsiteX6" fmla="*/ 32870 w 32870"/>
              <a:gd name="connsiteY6" fmla="*/ 11160 h 13093"/>
              <a:gd name="connsiteX0" fmla="*/ 32870 w 32870"/>
              <a:gd name="connsiteY0" fmla="*/ 11160 h 12864"/>
              <a:gd name="connsiteX1" fmla="*/ 32870 w 32870"/>
              <a:gd name="connsiteY1" fmla="*/ 0 h 12864"/>
              <a:gd name="connsiteX2" fmla="*/ 11591 w 32870"/>
              <a:gd name="connsiteY2" fmla="*/ 0 h 12864"/>
              <a:gd name="connsiteX3" fmla="*/ 0 w 32870"/>
              <a:gd name="connsiteY3" fmla="*/ 4209 h 12864"/>
              <a:gd name="connsiteX4" fmla="*/ 0 w 32870"/>
              <a:gd name="connsiteY4" fmla="*/ 12864 h 12864"/>
              <a:gd name="connsiteX5" fmla="*/ 32870 w 32870"/>
              <a:gd name="connsiteY5" fmla="*/ 10638 h 12864"/>
              <a:gd name="connsiteX6" fmla="*/ 32870 w 32870"/>
              <a:gd name="connsiteY6" fmla="*/ 11160 h 12864"/>
              <a:gd name="connsiteX0" fmla="*/ 32870 w 32870"/>
              <a:gd name="connsiteY0" fmla="*/ 10638 h 12864"/>
              <a:gd name="connsiteX1" fmla="*/ 32870 w 32870"/>
              <a:gd name="connsiteY1" fmla="*/ 0 h 12864"/>
              <a:gd name="connsiteX2" fmla="*/ 11591 w 32870"/>
              <a:gd name="connsiteY2" fmla="*/ 0 h 12864"/>
              <a:gd name="connsiteX3" fmla="*/ 0 w 32870"/>
              <a:gd name="connsiteY3" fmla="*/ 4209 h 12864"/>
              <a:gd name="connsiteX4" fmla="*/ 0 w 32870"/>
              <a:gd name="connsiteY4" fmla="*/ 12864 h 12864"/>
              <a:gd name="connsiteX5" fmla="*/ 32870 w 32870"/>
              <a:gd name="connsiteY5" fmla="*/ 10638 h 12864"/>
              <a:gd name="connsiteX0" fmla="*/ 32870 w 32870"/>
              <a:gd name="connsiteY0" fmla="*/ 10638 h 12864"/>
              <a:gd name="connsiteX1" fmla="*/ 32870 w 32870"/>
              <a:gd name="connsiteY1" fmla="*/ 0 h 12864"/>
              <a:gd name="connsiteX2" fmla="*/ 11591 w 32870"/>
              <a:gd name="connsiteY2" fmla="*/ 0 h 12864"/>
              <a:gd name="connsiteX3" fmla="*/ 0 w 32870"/>
              <a:gd name="connsiteY3" fmla="*/ 4209 h 12864"/>
              <a:gd name="connsiteX4" fmla="*/ 0 w 32870"/>
              <a:gd name="connsiteY4" fmla="*/ 12864 h 12864"/>
              <a:gd name="connsiteX5" fmla="*/ 32870 w 32870"/>
              <a:gd name="connsiteY5" fmla="*/ 10638 h 12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70" h="12864">
                <a:moveTo>
                  <a:pt x="32870" y="10638"/>
                </a:moveTo>
                <a:lnTo>
                  <a:pt x="32870" y="0"/>
                </a:lnTo>
                <a:lnTo>
                  <a:pt x="11591" y="0"/>
                </a:lnTo>
                <a:cubicBezTo>
                  <a:pt x="10879" y="2578"/>
                  <a:pt x="7831" y="4511"/>
                  <a:pt x="0" y="4209"/>
                </a:cubicBezTo>
                <a:lnTo>
                  <a:pt x="0" y="12864"/>
                </a:lnTo>
                <a:cubicBezTo>
                  <a:pt x="65" y="12881"/>
                  <a:pt x="32861" y="10626"/>
                  <a:pt x="32870" y="10638"/>
                </a:cubicBez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9" name="Freeform 12">
            <a:extLst>
              <a:ext uri="{FF2B5EF4-FFF2-40B4-BE49-F238E27FC236}">
                <a16:creationId xmlns:a16="http://schemas.microsoft.com/office/drawing/2014/main" id="{05F8CEAE-2B96-485D-B411-8B7C510B05C6}"/>
              </a:ext>
              <a:ext uri="{C183D7F6-B498-43B3-948B-1728B52AA6E4}">
                <adec:decorative xmlns:adec="http://schemas.microsoft.com/office/drawing/2017/decorative" val="1"/>
              </a:ext>
            </a:extLst>
          </p:cNvPr>
          <p:cNvSpPr>
            <a:spLocks/>
          </p:cNvSpPr>
          <p:nvPr userDrawn="1"/>
        </p:nvSpPr>
        <p:spPr bwMode="auto">
          <a:xfrm>
            <a:off x="178632" y="4016534"/>
            <a:ext cx="11834341" cy="2661466"/>
          </a:xfrm>
          <a:custGeom>
            <a:avLst/>
            <a:gdLst>
              <a:gd name="T0" fmla="*/ 0 w 32870"/>
              <a:gd name="T1" fmla="*/ 2226 h 7380"/>
              <a:gd name="T2" fmla="*/ 0 w 32870"/>
              <a:gd name="T3" fmla="*/ 7380 h 7380"/>
              <a:gd name="T4" fmla="*/ 14422 w 32870"/>
              <a:gd name="T5" fmla="*/ 4565 h 7380"/>
              <a:gd name="T6" fmla="*/ 32870 w 32870"/>
              <a:gd name="T7" fmla="*/ 4560 h 7380"/>
              <a:gd name="T8" fmla="*/ 32870 w 32870"/>
              <a:gd name="T9" fmla="*/ 0 h 7380"/>
              <a:gd name="T10" fmla="*/ 13779 w 32870"/>
              <a:gd name="T11" fmla="*/ 16 h 7380"/>
              <a:gd name="T12" fmla="*/ 0 w 32870"/>
              <a:gd name="T13" fmla="*/ 2226 h 7380"/>
            </a:gdLst>
            <a:ahLst/>
            <a:cxnLst>
              <a:cxn ang="0">
                <a:pos x="T0" y="T1"/>
              </a:cxn>
              <a:cxn ang="0">
                <a:pos x="T2" y="T3"/>
              </a:cxn>
              <a:cxn ang="0">
                <a:pos x="T4" y="T5"/>
              </a:cxn>
              <a:cxn ang="0">
                <a:pos x="T6" y="T7"/>
              </a:cxn>
              <a:cxn ang="0">
                <a:pos x="T8" y="T9"/>
              </a:cxn>
              <a:cxn ang="0">
                <a:pos x="T10" y="T11"/>
              </a:cxn>
              <a:cxn ang="0">
                <a:pos x="T12" y="T13"/>
              </a:cxn>
            </a:cxnLst>
            <a:rect l="0" t="0" r="r" b="b"/>
            <a:pathLst>
              <a:path w="32870" h="7380">
                <a:moveTo>
                  <a:pt x="0" y="2226"/>
                </a:moveTo>
                <a:lnTo>
                  <a:pt x="0" y="7380"/>
                </a:lnTo>
                <a:cubicBezTo>
                  <a:pt x="4241" y="4951"/>
                  <a:pt x="10659" y="4560"/>
                  <a:pt x="14422" y="4565"/>
                </a:cubicBezTo>
                <a:cubicBezTo>
                  <a:pt x="15294" y="4566"/>
                  <a:pt x="23963" y="4563"/>
                  <a:pt x="32870" y="4560"/>
                </a:cubicBezTo>
                <a:lnTo>
                  <a:pt x="32870" y="0"/>
                </a:lnTo>
                <a:cubicBezTo>
                  <a:pt x="23927" y="3"/>
                  <a:pt x="15112" y="8"/>
                  <a:pt x="13779" y="16"/>
                </a:cubicBezTo>
                <a:cubicBezTo>
                  <a:pt x="7620" y="56"/>
                  <a:pt x="3156" y="876"/>
                  <a:pt x="0" y="2226"/>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3012948" y="1755647"/>
            <a:ext cx="8193024" cy="1170923"/>
          </a:xfrm>
        </p:spPr>
        <p:txBody>
          <a:bodyPr anchor="b" anchorCtr="0"/>
          <a:lstStyle>
            <a:lvl1pPr algn="r">
              <a:lnSpc>
                <a:spcPct val="95000"/>
              </a:lnSpc>
              <a:defRPr sz="3600">
                <a:solidFill>
                  <a:schemeClr val="bg1"/>
                </a:solidFill>
              </a:defRPr>
            </a:lvl1pPr>
          </a:lstStyle>
          <a:p>
            <a:r>
              <a:rPr lang="en-GB" dirty="0" err="1"/>
              <a:t>Loppunosto</a:t>
            </a:r>
            <a:r>
              <a:rPr lang="en-GB" dirty="0"/>
              <a:t> / </a:t>
            </a:r>
            <a:r>
              <a:rPr lang="en-GB" dirty="0" err="1"/>
              <a:t>kehoitus</a:t>
            </a:r>
            <a:r>
              <a:rPr lang="en-GB" dirty="0"/>
              <a:t> </a:t>
            </a:r>
            <a:endParaRPr lang="fi-FI" dirty="0"/>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hasCustomPrompt="1"/>
          </p:nvPr>
        </p:nvSpPr>
        <p:spPr>
          <a:xfrm>
            <a:off x="3012948" y="4375404"/>
            <a:ext cx="8193024" cy="891540"/>
          </a:xfrm>
        </p:spPr>
        <p:txBody>
          <a:bodyPr anchor="ctr" anchorCtr="0"/>
          <a:lstStyle>
            <a:lvl1pPr marL="0" indent="0" algn="r">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Esittäjän sähköpostiosoite, tasaus oikeaan reunaan</a:t>
            </a:r>
            <a:br>
              <a:rPr lang="fi-FI" dirty="0"/>
            </a:br>
            <a:r>
              <a:rPr lang="fi-FI" dirty="0"/>
              <a:t>Toinen rivi tarvittaessa</a:t>
            </a:r>
            <a:br>
              <a:rPr lang="fi-FI" dirty="0"/>
            </a:br>
            <a:r>
              <a:rPr lang="fi-FI" dirty="0"/>
              <a:t>ely-keskus.fi</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Tree>
    <p:extLst>
      <p:ext uri="{BB962C8B-B14F-4D97-AF65-F5344CB8AC3E}">
        <p14:creationId xmlns:p14="http://schemas.microsoft.com/office/powerpoint/2010/main" val="4048083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Otsikkodia 3" preserve="1" userDrawn="1">
  <p:cSld name="title_3">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19E26A5B-0527-2A40-8198-D97AB2849A7A}"/>
              </a:ext>
              <a:ext uri="{C183D7F6-B498-43B3-948B-1728B52AA6E4}">
                <adec:decorative xmlns:adec="http://schemas.microsoft.com/office/drawing/2017/decorative" val="1"/>
              </a:ext>
            </a:extLst>
          </p:cNvPr>
          <p:cNvSpPr>
            <a:spLocks/>
          </p:cNvSpPr>
          <p:nvPr userDrawn="1"/>
        </p:nvSpPr>
        <p:spPr bwMode="auto">
          <a:xfrm>
            <a:off x="178630" y="180000"/>
            <a:ext cx="11834343" cy="5653369"/>
          </a:xfrm>
          <a:custGeom>
            <a:avLst/>
            <a:gdLst>
              <a:gd name="connsiteX0" fmla="*/ 4173164 w 11834343"/>
              <a:gd name="connsiteY0" fmla="*/ 0 h 5653369"/>
              <a:gd name="connsiteX1" fmla="*/ 11834343 w 11834343"/>
              <a:gd name="connsiteY1" fmla="*/ 0 h 5653369"/>
              <a:gd name="connsiteX2" fmla="*/ 11834343 w 11834343"/>
              <a:gd name="connsiteY2" fmla="*/ 613369 h 5653369"/>
              <a:gd name="connsiteX3" fmla="*/ 11834343 w 11834343"/>
              <a:gd name="connsiteY3" fmla="*/ 3830951 h 5653369"/>
              <a:gd name="connsiteX4" fmla="*/ 11834343 w 11834343"/>
              <a:gd name="connsiteY4" fmla="*/ 4781242 h 5653369"/>
              <a:gd name="connsiteX5" fmla="*/ 2 w 11834343"/>
              <a:gd name="connsiteY5" fmla="*/ 5653369 h 5653369"/>
              <a:gd name="connsiteX6" fmla="*/ 2 w 11834343"/>
              <a:gd name="connsiteY6" fmla="*/ 4632577 h 5653369"/>
              <a:gd name="connsiteX7" fmla="*/ 2 w 11834343"/>
              <a:gd name="connsiteY7" fmla="*/ 2262418 h 5653369"/>
              <a:gd name="connsiteX8" fmla="*/ 2 w 11834343"/>
              <a:gd name="connsiteY8" fmla="*/ 1515743 h 5653369"/>
              <a:gd name="connsiteX9" fmla="*/ 4173164 w 11834343"/>
              <a:gd name="connsiteY9" fmla="*/ 0 h 5653369"/>
              <a:gd name="connsiteX0" fmla="*/ 4173164 w 11834343"/>
              <a:gd name="connsiteY0" fmla="*/ 0 h 5653369"/>
              <a:gd name="connsiteX1" fmla="*/ 11834343 w 11834343"/>
              <a:gd name="connsiteY1" fmla="*/ 0 h 5653369"/>
              <a:gd name="connsiteX2" fmla="*/ 11834343 w 11834343"/>
              <a:gd name="connsiteY2" fmla="*/ 613369 h 5653369"/>
              <a:gd name="connsiteX3" fmla="*/ 11834343 w 11834343"/>
              <a:gd name="connsiteY3" fmla="*/ 3830951 h 5653369"/>
              <a:gd name="connsiteX4" fmla="*/ 11834343 w 11834343"/>
              <a:gd name="connsiteY4" fmla="*/ 4781242 h 5653369"/>
              <a:gd name="connsiteX5" fmla="*/ 2 w 11834343"/>
              <a:gd name="connsiteY5" fmla="*/ 5653369 h 5653369"/>
              <a:gd name="connsiteX6" fmla="*/ 2 w 11834343"/>
              <a:gd name="connsiteY6" fmla="*/ 2262418 h 5653369"/>
              <a:gd name="connsiteX7" fmla="*/ 2 w 11834343"/>
              <a:gd name="connsiteY7" fmla="*/ 1515743 h 5653369"/>
              <a:gd name="connsiteX8" fmla="*/ 4173164 w 11834343"/>
              <a:gd name="connsiteY8" fmla="*/ 0 h 5653369"/>
              <a:gd name="connsiteX0" fmla="*/ 4173164 w 11834343"/>
              <a:gd name="connsiteY0" fmla="*/ 0 h 5653369"/>
              <a:gd name="connsiteX1" fmla="*/ 11834343 w 11834343"/>
              <a:gd name="connsiteY1" fmla="*/ 0 h 5653369"/>
              <a:gd name="connsiteX2" fmla="*/ 11834343 w 11834343"/>
              <a:gd name="connsiteY2" fmla="*/ 613369 h 5653369"/>
              <a:gd name="connsiteX3" fmla="*/ 11834343 w 11834343"/>
              <a:gd name="connsiteY3" fmla="*/ 3830951 h 5653369"/>
              <a:gd name="connsiteX4" fmla="*/ 11834343 w 11834343"/>
              <a:gd name="connsiteY4" fmla="*/ 4781242 h 5653369"/>
              <a:gd name="connsiteX5" fmla="*/ 2 w 11834343"/>
              <a:gd name="connsiteY5" fmla="*/ 5653369 h 5653369"/>
              <a:gd name="connsiteX6" fmla="*/ 2 w 11834343"/>
              <a:gd name="connsiteY6" fmla="*/ 1515743 h 5653369"/>
              <a:gd name="connsiteX7" fmla="*/ 4173164 w 11834343"/>
              <a:gd name="connsiteY7" fmla="*/ 0 h 5653369"/>
              <a:gd name="connsiteX0" fmla="*/ 4173164 w 11834343"/>
              <a:gd name="connsiteY0" fmla="*/ 0 h 5653369"/>
              <a:gd name="connsiteX1" fmla="*/ 11834343 w 11834343"/>
              <a:gd name="connsiteY1" fmla="*/ 0 h 5653369"/>
              <a:gd name="connsiteX2" fmla="*/ 11834343 w 11834343"/>
              <a:gd name="connsiteY2" fmla="*/ 613369 h 5653369"/>
              <a:gd name="connsiteX3" fmla="*/ 11834343 w 11834343"/>
              <a:gd name="connsiteY3" fmla="*/ 4781242 h 5653369"/>
              <a:gd name="connsiteX4" fmla="*/ 2 w 11834343"/>
              <a:gd name="connsiteY4" fmla="*/ 5653369 h 5653369"/>
              <a:gd name="connsiteX5" fmla="*/ 2 w 11834343"/>
              <a:gd name="connsiteY5" fmla="*/ 1515743 h 5653369"/>
              <a:gd name="connsiteX6" fmla="*/ 4173164 w 11834343"/>
              <a:gd name="connsiteY6" fmla="*/ 0 h 5653369"/>
              <a:gd name="connsiteX0" fmla="*/ 4173164 w 11834343"/>
              <a:gd name="connsiteY0" fmla="*/ 0 h 5653369"/>
              <a:gd name="connsiteX1" fmla="*/ 11834343 w 11834343"/>
              <a:gd name="connsiteY1" fmla="*/ 0 h 5653369"/>
              <a:gd name="connsiteX2" fmla="*/ 11834343 w 11834343"/>
              <a:gd name="connsiteY2" fmla="*/ 4781242 h 5653369"/>
              <a:gd name="connsiteX3" fmla="*/ 2 w 11834343"/>
              <a:gd name="connsiteY3" fmla="*/ 5653369 h 5653369"/>
              <a:gd name="connsiteX4" fmla="*/ 2 w 11834343"/>
              <a:gd name="connsiteY4" fmla="*/ 1515743 h 5653369"/>
              <a:gd name="connsiteX5" fmla="*/ 4173164 w 11834343"/>
              <a:gd name="connsiteY5" fmla="*/ 0 h 565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34343" h="5653369">
                <a:moveTo>
                  <a:pt x="4173164" y="0"/>
                </a:moveTo>
                <a:lnTo>
                  <a:pt x="11834343" y="0"/>
                </a:lnTo>
                <a:lnTo>
                  <a:pt x="11834343" y="4781242"/>
                </a:lnTo>
                <a:cubicBezTo>
                  <a:pt x="11819942" y="4767138"/>
                  <a:pt x="-5758" y="5651802"/>
                  <a:pt x="2" y="5653369"/>
                </a:cubicBezTo>
                <a:lnTo>
                  <a:pt x="2" y="1515743"/>
                </a:lnTo>
                <a:cubicBezTo>
                  <a:pt x="2819434" y="1624499"/>
                  <a:pt x="3916820" y="928388"/>
                  <a:pt x="4173164" y="0"/>
                </a:cubicBez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i-FI" dirty="0"/>
          </a:p>
        </p:txBody>
      </p:sp>
      <p:sp>
        <p:nvSpPr>
          <p:cNvPr id="13" name="Kuvan paikkamerkki 2">
            <a:extLst>
              <a:ext uri="{FF2B5EF4-FFF2-40B4-BE49-F238E27FC236}">
                <a16:creationId xmlns:a16="http://schemas.microsoft.com/office/drawing/2014/main" id="{BFBF6B36-2C5D-4C96-B600-824137F550F2}"/>
              </a:ext>
              <a:ext uri="{C183D7F6-B498-43B3-948B-1728B52AA6E4}">
                <adec:decorative xmlns:adec="http://schemas.microsoft.com/office/drawing/2017/decorative" val="1"/>
              </a:ext>
            </a:extLst>
          </p:cNvPr>
          <p:cNvSpPr>
            <a:spLocks noGrp="1"/>
          </p:cNvSpPr>
          <p:nvPr>
            <p:ph type="pic" idx="13" hasCustomPrompt="1"/>
          </p:nvPr>
        </p:nvSpPr>
        <p:spPr>
          <a:xfrm>
            <a:off x="178858" y="3996390"/>
            <a:ext cx="11834341" cy="2681610"/>
          </a:xfrm>
          <a:custGeom>
            <a:avLst/>
            <a:gdLst>
              <a:gd name="connsiteX0" fmla="*/ 0 w 11834341"/>
              <a:gd name="connsiteY0" fmla="*/ 0 h 2987423"/>
              <a:gd name="connsiteX1" fmla="*/ 11834341 w 11834341"/>
              <a:gd name="connsiteY1" fmla="*/ 0 h 2987423"/>
              <a:gd name="connsiteX2" fmla="*/ 11834341 w 11834341"/>
              <a:gd name="connsiteY2" fmla="*/ 2987423 h 2987423"/>
              <a:gd name="connsiteX3" fmla="*/ 0 w 11834341"/>
              <a:gd name="connsiteY3" fmla="*/ 2987423 h 2987423"/>
              <a:gd name="connsiteX4" fmla="*/ 0 w 11834341"/>
              <a:gd name="connsiteY4" fmla="*/ 0 h 2987423"/>
              <a:gd name="connsiteX0" fmla="*/ 9467 w 11843808"/>
              <a:gd name="connsiteY0" fmla="*/ 0 h 2987423"/>
              <a:gd name="connsiteX1" fmla="*/ 11843808 w 11843808"/>
              <a:gd name="connsiteY1" fmla="*/ 0 h 2987423"/>
              <a:gd name="connsiteX2" fmla="*/ 11843808 w 11843808"/>
              <a:gd name="connsiteY2" fmla="*/ 2987423 h 2987423"/>
              <a:gd name="connsiteX3" fmla="*/ 9467 w 11843808"/>
              <a:gd name="connsiteY3" fmla="*/ 2987423 h 2987423"/>
              <a:gd name="connsiteX4" fmla="*/ 0 w 11843808"/>
              <a:gd name="connsiteY4" fmla="*/ 1159280 h 2987423"/>
              <a:gd name="connsiteX5" fmla="*/ 9467 w 11843808"/>
              <a:gd name="connsiteY5" fmla="*/ 0 h 2987423"/>
              <a:gd name="connsiteX0" fmla="*/ 9467 w 11843808"/>
              <a:gd name="connsiteY0" fmla="*/ 2008 h 2989431"/>
              <a:gd name="connsiteX1" fmla="*/ 5925312 w 11843808"/>
              <a:gd name="connsiteY1" fmla="*/ 0 h 2989431"/>
              <a:gd name="connsiteX2" fmla="*/ 11843808 w 11843808"/>
              <a:gd name="connsiteY2" fmla="*/ 2008 h 2989431"/>
              <a:gd name="connsiteX3" fmla="*/ 11843808 w 11843808"/>
              <a:gd name="connsiteY3" fmla="*/ 2989431 h 2989431"/>
              <a:gd name="connsiteX4" fmla="*/ 9467 w 11843808"/>
              <a:gd name="connsiteY4" fmla="*/ 2989431 h 2989431"/>
              <a:gd name="connsiteX5" fmla="*/ 0 w 11843808"/>
              <a:gd name="connsiteY5" fmla="*/ 1161288 h 2989431"/>
              <a:gd name="connsiteX6" fmla="*/ 9467 w 11843808"/>
              <a:gd name="connsiteY6" fmla="*/ 2008 h 2989431"/>
              <a:gd name="connsiteX0" fmla="*/ 650 w 11834991"/>
              <a:gd name="connsiteY0" fmla="*/ 2008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6" fmla="*/ 650 w 11834991"/>
              <a:gd name="connsiteY6" fmla="*/ 2008 h 2989431"/>
              <a:gd name="connsiteX0" fmla="*/ 3883 w 11834991"/>
              <a:gd name="connsiteY0" fmla="*/ 1164463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0" fmla="*/ 3883 w 11834991"/>
              <a:gd name="connsiteY0" fmla="*/ 1164463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0" fmla="*/ 3883 w 11834991"/>
              <a:gd name="connsiteY0" fmla="*/ 1164732 h 2989700"/>
              <a:gd name="connsiteX1" fmla="*/ 5916495 w 11834991"/>
              <a:gd name="connsiteY1" fmla="*/ 269 h 2989700"/>
              <a:gd name="connsiteX2" fmla="*/ 11834991 w 11834991"/>
              <a:gd name="connsiteY2" fmla="*/ 2277 h 2989700"/>
              <a:gd name="connsiteX3" fmla="*/ 11834991 w 11834991"/>
              <a:gd name="connsiteY3" fmla="*/ 2989700 h 2989700"/>
              <a:gd name="connsiteX4" fmla="*/ 650 w 11834991"/>
              <a:gd name="connsiteY4" fmla="*/ 2989700 h 2989700"/>
              <a:gd name="connsiteX5" fmla="*/ 3883 w 11834991"/>
              <a:gd name="connsiteY5" fmla="*/ 1164732 h 2989700"/>
              <a:gd name="connsiteX0" fmla="*/ 3883 w 11834991"/>
              <a:gd name="connsiteY0" fmla="*/ 1164463 h 2989431"/>
              <a:gd name="connsiteX1" fmla="*/ 1805336 w 11834991"/>
              <a:gd name="connsiteY1" fmla="*/ 525357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6530 h 2991498"/>
              <a:gd name="connsiteX1" fmla="*/ 1758770 w 11834991"/>
              <a:gd name="connsiteY1" fmla="*/ 453341 h 2991498"/>
              <a:gd name="connsiteX2" fmla="*/ 5916495 w 11834991"/>
              <a:gd name="connsiteY2" fmla="*/ 2067 h 2991498"/>
              <a:gd name="connsiteX3" fmla="*/ 11834991 w 11834991"/>
              <a:gd name="connsiteY3" fmla="*/ 4075 h 2991498"/>
              <a:gd name="connsiteX4" fmla="*/ 11834991 w 11834991"/>
              <a:gd name="connsiteY4" fmla="*/ 2991498 h 2991498"/>
              <a:gd name="connsiteX5" fmla="*/ 650 w 11834991"/>
              <a:gd name="connsiteY5" fmla="*/ 2991498 h 2991498"/>
              <a:gd name="connsiteX6" fmla="*/ 3883 w 11834991"/>
              <a:gd name="connsiteY6" fmla="*/ 1166530 h 2991498"/>
              <a:gd name="connsiteX0" fmla="*/ 3883 w 11834991"/>
              <a:gd name="connsiteY0" fmla="*/ 1164834 h 2989802"/>
              <a:gd name="connsiteX1" fmla="*/ 1758770 w 11834991"/>
              <a:gd name="connsiteY1" fmla="*/ 451645 h 2989802"/>
              <a:gd name="connsiteX2" fmla="*/ 5916495 w 11834991"/>
              <a:gd name="connsiteY2" fmla="*/ 371 h 2989802"/>
              <a:gd name="connsiteX3" fmla="*/ 11834991 w 11834991"/>
              <a:gd name="connsiteY3" fmla="*/ 2379 h 2989802"/>
              <a:gd name="connsiteX4" fmla="*/ 11834991 w 11834991"/>
              <a:gd name="connsiteY4" fmla="*/ 2989802 h 2989802"/>
              <a:gd name="connsiteX5" fmla="*/ 650 w 11834991"/>
              <a:gd name="connsiteY5" fmla="*/ 2989802 h 2989802"/>
              <a:gd name="connsiteX6" fmla="*/ 3883 w 11834991"/>
              <a:gd name="connsiteY6" fmla="*/ 1164834 h 2989802"/>
              <a:gd name="connsiteX0" fmla="*/ 3883 w 11834991"/>
              <a:gd name="connsiteY0" fmla="*/ 1164834 h 2989802"/>
              <a:gd name="connsiteX1" fmla="*/ 1758770 w 11834991"/>
              <a:gd name="connsiteY1" fmla="*/ 451645 h 2989802"/>
              <a:gd name="connsiteX2" fmla="*/ 5916495 w 11834991"/>
              <a:gd name="connsiteY2" fmla="*/ 371 h 2989802"/>
              <a:gd name="connsiteX3" fmla="*/ 11834991 w 11834991"/>
              <a:gd name="connsiteY3" fmla="*/ 2379 h 2989802"/>
              <a:gd name="connsiteX4" fmla="*/ 11834991 w 11834991"/>
              <a:gd name="connsiteY4" fmla="*/ 2989802 h 2989802"/>
              <a:gd name="connsiteX5" fmla="*/ 650 w 11834991"/>
              <a:gd name="connsiteY5" fmla="*/ 2989802 h 2989802"/>
              <a:gd name="connsiteX6" fmla="*/ 3883 w 11834991"/>
              <a:gd name="connsiteY6" fmla="*/ 1164834 h 2989802"/>
              <a:gd name="connsiteX0" fmla="*/ 3883 w 11834991"/>
              <a:gd name="connsiteY0" fmla="*/ 1164775 h 2989743"/>
              <a:gd name="connsiteX1" fmla="*/ 1758770 w 11834991"/>
              <a:gd name="connsiteY1" fmla="*/ 451586 h 2989743"/>
              <a:gd name="connsiteX2" fmla="*/ 5916495 w 11834991"/>
              <a:gd name="connsiteY2" fmla="*/ 312 h 2989743"/>
              <a:gd name="connsiteX3" fmla="*/ 11834991 w 11834991"/>
              <a:gd name="connsiteY3" fmla="*/ 2320 h 2989743"/>
              <a:gd name="connsiteX4" fmla="*/ 11834991 w 11834991"/>
              <a:gd name="connsiteY4" fmla="*/ 2989743 h 2989743"/>
              <a:gd name="connsiteX5" fmla="*/ 650 w 11834991"/>
              <a:gd name="connsiteY5" fmla="*/ 2989743 h 2989743"/>
              <a:gd name="connsiteX6" fmla="*/ 3883 w 11834991"/>
              <a:gd name="connsiteY6" fmla="*/ 1164775 h 2989743"/>
              <a:gd name="connsiteX0" fmla="*/ 3883 w 11834991"/>
              <a:gd name="connsiteY0" fmla="*/ 1164880 h 2989848"/>
              <a:gd name="connsiteX1" fmla="*/ 1932336 w 11834991"/>
              <a:gd name="connsiteY1" fmla="*/ 411474 h 2989848"/>
              <a:gd name="connsiteX2" fmla="*/ 5916495 w 11834991"/>
              <a:gd name="connsiteY2" fmla="*/ 417 h 2989848"/>
              <a:gd name="connsiteX3" fmla="*/ 11834991 w 11834991"/>
              <a:gd name="connsiteY3" fmla="*/ 2425 h 2989848"/>
              <a:gd name="connsiteX4" fmla="*/ 11834991 w 11834991"/>
              <a:gd name="connsiteY4" fmla="*/ 2989848 h 2989848"/>
              <a:gd name="connsiteX5" fmla="*/ 650 w 11834991"/>
              <a:gd name="connsiteY5" fmla="*/ 2989848 h 2989848"/>
              <a:gd name="connsiteX6" fmla="*/ 3883 w 11834991"/>
              <a:gd name="connsiteY6" fmla="*/ 1164880 h 2989848"/>
              <a:gd name="connsiteX0" fmla="*/ 3883 w 11834991"/>
              <a:gd name="connsiteY0" fmla="*/ 1164867 h 2989835"/>
              <a:gd name="connsiteX1" fmla="*/ 1932336 w 11834991"/>
              <a:gd name="connsiteY1" fmla="*/ 411461 h 2989835"/>
              <a:gd name="connsiteX2" fmla="*/ 5916495 w 11834991"/>
              <a:gd name="connsiteY2" fmla="*/ 404 h 2989835"/>
              <a:gd name="connsiteX3" fmla="*/ 11834991 w 11834991"/>
              <a:gd name="connsiteY3" fmla="*/ 2412 h 2989835"/>
              <a:gd name="connsiteX4" fmla="*/ 11834991 w 11834991"/>
              <a:gd name="connsiteY4" fmla="*/ 2989835 h 2989835"/>
              <a:gd name="connsiteX5" fmla="*/ 650 w 11834991"/>
              <a:gd name="connsiteY5" fmla="*/ 2989835 h 2989835"/>
              <a:gd name="connsiteX6" fmla="*/ 3883 w 11834991"/>
              <a:gd name="connsiteY6" fmla="*/ 1164867 h 2989835"/>
              <a:gd name="connsiteX0" fmla="*/ 3883 w 11834991"/>
              <a:gd name="connsiteY0" fmla="*/ 1164888 h 2989856"/>
              <a:gd name="connsiteX1" fmla="*/ 1921753 w 11834991"/>
              <a:gd name="connsiteY1" fmla="*/ 405132 h 2989856"/>
              <a:gd name="connsiteX2" fmla="*/ 5916495 w 11834991"/>
              <a:gd name="connsiteY2" fmla="*/ 425 h 2989856"/>
              <a:gd name="connsiteX3" fmla="*/ 11834991 w 11834991"/>
              <a:gd name="connsiteY3" fmla="*/ 2433 h 2989856"/>
              <a:gd name="connsiteX4" fmla="*/ 11834991 w 11834991"/>
              <a:gd name="connsiteY4" fmla="*/ 2989856 h 2989856"/>
              <a:gd name="connsiteX5" fmla="*/ 650 w 11834991"/>
              <a:gd name="connsiteY5" fmla="*/ 2989856 h 2989856"/>
              <a:gd name="connsiteX6" fmla="*/ 3883 w 11834991"/>
              <a:gd name="connsiteY6" fmla="*/ 1164888 h 2989856"/>
              <a:gd name="connsiteX0" fmla="*/ 43 w 11835384"/>
              <a:gd name="connsiteY0" fmla="*/ 893516 h 2989610"/>
              <a:gd name="connsiteX1" fmla="*/ 1922146 w 11835384"/>
              <a:gd name="connsiteY1" fmla="*/ 404886 h 2989610"/>
              <a:gd name="connsiteX2" fmla="*/ 5916888 w 11835384"/>
              <a:gd name="connsiteY2" fmla="*/ 179 h 2989610"/>
              <a:gd name="connsiteX3" fmla="*/ 11835384 w 11835384"/>
              <a:gd name="connsiteY3" fmla="*/ 2187 h 2989610"/>
              <a:gd name="connsiteX4" fmla="*/ 11835384 w 11835384"/>
              <a:gd name="connsiteY4" fmla="*/ 2989610 h 2989610"/>
              <a:gd name="connsiteX5" fmla="*/ 1043 w 11835384"/>
              <a:gd name="connsiteY5" fmla="*/ 2989610 h 2989610"/>
              <a:gd name="connsiteX6" fmla="*/ 43 w 11835384"/>
              <a:gd name="connsiteY6" fmla="*/ 893516 h 2989610"/>
              <a:gd name="connsiteX0" fmla="*/ 0 w 11835341"/>
              <a:gd name="connsiteY0" fmla="*/ 893516 h 2989610"/>
              <a:gd name="connsiteX1" fmla="*/ 1922103 w 11835341"/>
              <a:gd name="connsiteY1" fmla="*/ 404886 h 2989610"/>
              <a:gd name="connsiteX2" fmla="*/ 5916845 w 11835341"/>
              <a:gd name="connsiteY2" fmla="*/ 179 h 2989610"/>
              <a:gd name="connsiteX3" fmla="*/ 11835341 w 11835341"/>
              <a:gd name="connsiteY3" fmla="*/ 2187 h 2989610"/>
              <a:gd name="connsiteX4" fmla="*/ 11835341 w 11835341"/>
              <a:gd name="connsiteY4" fmla="*/ 2989610 h 2989610"/>
              <a:gd name="connsiteX5" fmla="*/ 1000 w 11835341"/>
              <a:gd name="connsiteY5" fmla="*/ 2989610 h 2989610"/>
              <a:gd name="connsiteX6" fmla="*/ 0 w 11835341"/>
              <a:gd name="connsiteY6" fmla="*/ 893516 h 2989610"/>
              <a:gd name="connsiteX0" fmla="*/ 0 w 11835341"/>
              <a:gd name="connsiteY0" fmla="*/ 893720 h 2989814"/>
              <a:gd name="connsiteX1" fmla="*/ 2025820 w 11835341"/>
              <a:gd name="connsiteY1" fmla="*/ 260013 h 2989814"/>
              <a:gd name="connsiteX2" fmla="*/ 5916845 w 11835341"/>
              <a:gd name="connsiteY2" fmla="*/ 383 h 2989814"/>
              <a:gd name="connsiteX3" fmla="*/ 11835341 w 11835341"/>
              <a:gd name="connsiteY3" fmla="*/ 2391 h 2989814"/>
              <a:gd name="connsiteX4" fmla="*/ 11835341 w 11835341"/>
              <a:gd name="connsiteY4" fmla="*/ 2989814 h 2989814"/>
              <a:gd name="connsiteX5" fmla="*/ 1000 w 11835341"/>
              <a:gd name="connsiteY5" fmla="*/ 2989814 h 2989814"/>
              <a:gd name="connsiteX6" fmla="*/ 0 w 11835341"/>
              <a:gd name="connsiteY6" fmla="*/ 893720 h 2989814"/>
              <a:gd name="connsiteX0" fmla="*/ 0 w 11835341"/>
              <a:gd name="connsiteY0" fmla="*/ 897278 h 2993372"/>
              <a:gd name="connsiteX1" fmla="*/ 2025820 w 11835341"/>
              <a:gd name="connsiteY1" fmla="*/ 263571 h 2993372"/>
              <a:gd name="connsiteX2" fmla="*/ 5916845 w 11835341"/>
              <a:gd name="connsiteY2" fmla="*/ 3941 h 2993372"/>
              <a:gd name="connsiteX3" fmla="*/ 11835341 w 11835341"/>
              <a:gd name="connsiteY3" fmla="*/ 5949 h 2993372"/>
              <a:gd name="connsiteX4" fmla="*/ 11835341 w 11835341"/>
              <a:gd name="connsiteY4" fmla="*/ 2993372 h 2993372"/>
              <a:gd name="connsiteX5" fmla="*/ 1000 w 11835341"/>
              <a:gd name="connsiteY5" fmla="*/ 2993372 h 2993372"/>
              <a:gd name="connsiteX6" fmla="*/ 0 w 11835341"/>
              <a:gd name="connsiteY6" fmla="*/ 897278 h 2993372"/>
              <a:gd name="connsiteX0" fmla="*/ 0 w 11835341"/>
              <a:gd name="connsiteY0" fmla="*/ 898261 h 2994355"/>
              <a:gd name="connsiteX1" fmla="*/ 2025820 w 11835341"/>
              <a:gd name="connsiteY1" fmla="*/ 264554 h 2994355"/>
              <a:gd name="connsiteX2" fmla="*/ 5916845 w 11835341"/>
              <a:gd name="connsiteY2" fmla="*/ 4924 h 2994355"/>
              <a:gd name="connsiteX3" fmla="*/ 11835341 w 11835341"/>
              <a:gd name="connsiteY3" fmla="*/ 6932 h 2994355"/>
              <a:gd name="connsiteX4" fmla="*/ 11835341 w 11835341"/>
              <a:gd name="connsiteY4" fmla="*/ 2994355 h 2994355"/>
              <a:gd name="connsiteX5" fmla="*/ 1000 w 11835341"/>
              <a:gd name="connsiteY5" fmla="*/ 2994355 h 2994355"/>
              <a:gd name="connsiteX6" fmla="*/ 0 w 11835341"/>
              <a:gd name="connsiteY6" fmla="*/ 898261 h 299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35341" h="2994355">
                <a:moveTo>
                  <a:pt x="0" y="898261"/>
                </a:moveTo>
                <a:cubicBezTo>
                  <a:pt x="436248" y="646332"/>
                  <a:pt x="1024862" y="449117"/>
                  <a:pt x="2025820" y="264554"/>
                </a:cubicBezTo>
                <a:cubicBezTo>
                  <a:pt x="3026778" y="79991"/>
                  <a:pt x="3851536" y="-24505"/>
                  <a:pt x="5916845" y="4924"/>
                </a:cubicBezTo>
                <a:lnTo>
                  <a:pt x="11835341" y="6932"/>
                </a:lnTo>
                <a:lnTo>
                  <a:pt x="11835341" y="2994355"/>
                </a:lnTo>
                <a:lnTo>
                  <a:pt x="1000" y="2994355"/>
                </a:lnTo>
                <a:cubicBezTo>
                  <a:pt x="667" y="2295657"/>
                  <a:pt x="333" y="1596959"/>
                  <a:pt x="0" y="898261"/>
                </a:cubicBezTo>
                <a:close/>
              </a:path>
            </a:pathLst>
          </a:custGeom>
          <a:solidFill>
            <a:schemeClr val="bg1">
              <a:lumMod val="95000"/>
            </a:schemeClr>
          </a:solidFill>
          <a:ln w="1270">
            <a:noFill/>
          </a:ln>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dirty="0"/>
              <a:t>Lisää kuva napsauttamalla kuvaketta tai valitsemalla </a:t>
            </a:r>
            <a:r>
              <a:rPr lang="fi-FI" dirty="0" err="1"/>
              <a:t>Kameleonin</a:t>
            </a:r>
            <a:r>
              <a:rPr lang="fi-FI" dirty="0"/>
              <a:t> Kuvagalleriasta</a:t>
            </a:r>
            <a:br>
              <a:rPr lang="fi-FI" dirty="0"/>
            </a:br>
            <a:br>
              <a:rPr lang="fi-FI" dirty="0"/>
            </a:br>
            <a:r>
              <a:rPr lang="fi-FI" dirty="0"/>
              <a:t>Voit vaihtaa kuvan Kuvagalleriasta tai poistamalla kuvan ja lisäämällä uuden kuvan napsauttamalla kuvaketta</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3012948" y="1184148"/>
            <a:ext cx="8193024" cy="1800000"/>
          </a:xfrm>
        </p:spPr>
        <p:txBody>
          <a:bodyPr anchor="ctr" anchorCtr="0"/>
          <a:lstStyle>
            <a:lvl1pPr algn="r">
              <a:lnSpc>
                <a:spcPct val="95000"/>
              </a:lnSpc>
              <a:defRPr sz="3600">
                <a:solidFill>
                  <a:schemeClr val="bg1"/>
                </a:solidFill>
              </a:defRPr>
            </a:lvl1pPr>
          </a:lstStyle>
          <a:p>
            <a:r>
              <a:rPr lang="fi-FI" dirty="0"/>
              <a:t>Otsikko, Esityksen aloitussivu </a:t>
            </a:r>
            <a:br>
              <a:rPr lang="fi-FI" dirty="0"/>
            </a:br>
            <a:r>
              <a:rPr lang="fi-FI" dirty="0"/>
              <a:t>– </a:t>
            </a:r>
            <a:r>
              <a:rPr lang="fi-FI" dirty="0" err="1"/>
              <a:t>Arial</a:t>
            </a:r>
            <a:r>
              <a:rPr lang="fi-FI" dirty="0"/>
              <a:t> </a:t>
            </a:r>
            <a:r>
              <a:rPr lang="fi-FI" dirty="0" err="1"/>
              <a:t>Bold</a:t>
            </a:r>
            <a:br>
              <a:rPr lang="fi-FI" dirty="0"/>
            </a:br>
            <a:r>
              <a:rPr lang="fi-FI" dirty="0" err="1"/>
              <a:t>max</a:t>
            </a:r>
            <a:r>
              <a:rPr lang="fi-FI" dirty="0"/>
              <a:t>. kolme riviä</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3012948" y="3325673"/>
            <a:ext cx="6950798" cy="642034"/>
          </a:xfrm>
        </p:spPr>
        <p:txBody>
          <a:bodyPr anchor="t" anchorCtr="0"/>
          <a:lstStyle>
            <a:lvl1pPr marL="0" indent="0" algn="r">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7" name="Päivämäärän paikkamerkki 3">
            <a:extLst>
              <a:ext uri="{FF2B5EF4-FFF2-40B4-BE49-F238E27FC236}">
                <a16:creationId xmlns:a16="http://schemas.microsoft.com/office/drawing/2014/main" id="{885340FB-A085-44AC-B06C-1418A7E1FA80}"/>
              </a:ext>
            </a:extLst>
          </p:cNvPr>
          <p:cNvSpPr>
            <a:spLocks noGrp="1"/>
          </p:cNvSpPr>
          <p:nvPr>
            <p:ph type="dt" sz="half" idx="10"/>
          </p:nvPr>
        </p:nvSpPr>
        <p:spPr>
          <a:xfrm>
            <a:off x="9963972" y="3326656"/>
            <a:ext cx="1242000" cy="642035"/>
          </a:xfrm>
        </p:spPr>
        <p:txBody>
          <a:bodyPr vert="horz" lIns="0" tIns="0" rIns="0" bIns="0" rtlCol="0" anchor="t" anchorCtr="0">
            <a:noAutofit/>
          </a:bodyPr>
          <a:lstStyle>
            <a:lvl1pPr>
              <a:defRPr lang="fi-FI" sz="1600" smtClean="0">
                <a:solidFill>
                  <a:schemeClr val="bg1"/>
                </a:solidFill>
              </a:defRPr>
            </a:lvl1pPr>
          </a:lstStyle>
          <a:p>
            <a:pPr algn="r">
              <a:lnSpc>
                <a:spcPct val="110000"/>
              </a:lnSpc>
              <a:buClr>
                <a:schemeClr val="tx2"/>
              </a:buClr>
            </a:pPr>
            <a:r>
              <a:rPr lang="fi-FI"/>
              <a:t>|  31.3.2021</a:t>
            </a:r>
            <a:endParaRPr lang="fi-FI" sz="1600" dirty="0">
              <a:solidFill>
                <a:schemeClr val="bg1"/>
              </a:solidFill>
            </a:endParaRPr>
          </a:p>
        </p:txBody>
      </p:sp>
      <p:sp>
        <p:nvSpPr>
          <p:cNvPr id="9" name="Alatunnisteen paikkamerkki 4">
            <a:extLst>
              <a:ext uri="{FF2B5EF4-FFF2-40B4-BE49-F238E27FC236}">
                <a16:creationId xmlns:a16="http://schemas.microsoft.com/office/drawing/2014/main" id="{F912D628-CD7A-4946-A2B4-D103992E9F21}"/>
              </a:ext>
            </a:extLst>
          </p:cNvPr>
          <p:cNvSpPr>
            <a:spLocks noGrp="1"/>
          </p:cNvSpPr>
          <p:nvPr>
            <p:ph type="ftr" sz="quarter" idx="11"/>
          </p:nvPr>
        </p:nvSpPr>
        <p:spPr>
          <a:xfrm>
            <a:off x="7091172" y="3052610"/>
            <a:ext cx="4114800" cy="204601"/>
          </a:xfrm>
        </p:spPr>
        <p:txBody>
          <a:bodyPr vert="horz" lIns="0" tIns="0" rIns="0" bIns="0" rtlCol="0" anchor="t" anchorCtr="0">
            <a:noAutofit/>
          </a:bodyPr>
          <a:lstStyle>
            <a:lvl1pPr algn="r">
              <a:defRPr lang="fi-FI" sz="1600" dirty="0" smtClean="0">
                <a:solidFill>
                  <a:schemeClr val="bg1"/>
                </a:solidFill>
              </a:defRPr>
            </a:lvl1pPr>
          </a:lstStyle>
          <a:p>
            <a:pPr>
              <a:lnSpc>
                <a:spcPct val="110000"/>
              </a:lnSpc>
              <a:buClr>
                <a:schemeClr val="tx2"/>
              </a:buClr>
            </a:pPr>
            <a:r>
              <a:rPr lang="fi-FI"/>
              <a:t>Anne Laine</a:t>
            </a:r>
            <a:endParaRPr lang="fi-FI" sz="1600" dirty="0">
              <a:solidFill>
                <a:schemeClr val="bg1"/>
              </a:solidFill>
            </a:endParaRPr>
          </a:p>
        </p:txBody>
      </p:sp>
    </p:spTree>
    <p:extLst>
      <p:ext uri="{BB962C8B-B14F-4D97-AF65-F5344CB8AC3E}">
        <p14:creationId xmlns:p14="http://schemas.microsoft.com/office/powerpoint/2010/main" val="30708174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Lopetus 2" type="title" preserve="1">
  <p:cSld name="endpage_2">
    <p:spTree>
      <p:nvGrpSpPr>
        <p:cNvPr id="1" name=""/>
        <p:cNvGrpSpPr/>
        <p:nvPr/>
      </p:nvGrpSpPr>
      <p:grpSpPr>
        <a:xfrm>
          <a:off x="0" y="0"/>
          <a:ext cx="0" cy="0"/>
          <a:chOff x="0" y="0"/>
          <a:chExt cx="0" cy="0"/>
        </a:xfrm>
      </p:grpSpPr>
      <p:sp>
        <p:nvSpPr>
          <p:cNvPr id="14" name="Freeform 7">
            <a:extLst>
              <a:ext uri="{FF2B5EF4-FFF2-40B4-BE49-F238E27FC236}">
                <a16:creationId xmlns:a16="http://schemas.microsoft.com/office/drawing/2014/main" id="{EB983361-D7DC-4F8A-A98B-CCC6C2C2A7A0}"/>
              </a:ext>
              <a:ext uri="{C183D7F6-B498-43B3-948B-1728B52AA6E4}">
                <adec:decorative xmlns:adec="http://schemas.microsoft.com/office/drawing/2017/decorative" val="1"/>
              </a:ext>
            </a:extLst>
          </p:cNvPr>
          <p:cNvSpPr>
            <a:spLocks/>
          </p:cNvSpPr>
          <p:nvPr userDrawn="1"/>
        </p:nvSpPr>
        <p:spPr bwMode="auto">
          <a:xfrm>
            <a:off x="178633" y="180000"/>
            <a:ext cx="11832392" cy="4674025"/>
          </a:xfrm>
          <a:custGeom>
            <a:avLst/>
            <a:gdLst>
              <a:gd name="T0" fmla="*/ 0 w 32870"/>
              <a:gd name="T1" fmla="*/ 4209 h 12980"/>
              <a:gd name="T2" fmla="*/ 0 w 32870"/>
              <a:gd name="T3" fmla="*/ 12980 h 12980"/>
              <a:gd name="T4" fmla="*/ 15744 w 32870"/>
              <a:gd name="T5" fmla="*/ 9766 h 12980"/>
              <a:gd name="T6" fmla="*/ 32870 w 32870"/>
              <a:gd name="T7" fmla="*/ 9751 h 12980"/>
              <a:gd name="T8" fmla="*/ 32870 w 32870"/>
              <a:gd name="T9" fmla="*/ 0 h 12980"/>
              <a:gd name="T10" fmla="*/ 11591 w 32870"/>
              <a:gd name="T11" fmla="*/ 0 h 12980"/>
              <a:gd name="T12" fmla="*/ 0 w 32870"/>
              <a:gd name="T13" fmla="*/ 4209 h 12980"/>
              <a:gd name="connsiteX0" fmla="*/ 0 w 32870"/>
              <a:gd name="connsiteY0" fmla="*/ 4209 h 13212"/>
              <a:gd name="connsiteX1" fmla="*/ 0 w 32870"/>
              <a:gd name="connsiteY1" fmla="*/ 12980 h 13212"/>
              <a:gd name="connsiteX2" fmla="*/ 32870 w 32870"/>
              <a:gd name="connsiteY2" fmla="*/ 9751 h 13212"/>
              <a:gd name="connsiteX3" fmla="*/ 32870 w 32870"/>
              <a:gd name="connsiteY3" fmla="*/ 0 h 13212"/>
              <a:gd name="connsiteX4" fmla="*/ 11591 w 32870"/>
              <a:gd name="connsiteY4" fmla="*/ 0 h 13212"/>
              <a:gd name="connsiteX5" fmla="*/ 0 w 32870"/>
              <a:gd name="connsiteY5" fmla="*/ 4209 h 13212"/>
              <a:gd name="connsiteX0" fmla="*/ 0 w 32870"/>
              <a:gd name="connsiteY0" fmla="*/ 4209 h 12980"/>
              <a:gd name="connsiteX1" fmla="*/ 0 w 32870"/>
              <a:gd name="connsiteY1" fmla="*/ 12980 h 12980"/>
              <a:gd name="connsiteX2" fmla="*/ 32870 w 32870"/>
              <a:gd name="connsiteY2" fmla="*/ 9751 h 12980"/>
              <a:gd name="connsiteX3" fmla="*/ 32870 w 32870"/>
              <a:gd name="connsiteY3" fmla="*/ 0 h 12980"/>
              <a:gd name="connsiteX4" fmla="*/ 11591 w 32870"/>
              <a:gd name="connsiteY4" fmla="*/ 0 h 12980"/>
              <a:gd name="connsiteX5" fmla="*/ 0 w 32870"/>
              <a:gd name="connsiteY5" fmla="*/ 4209 h 12980"/>
              <a:gd name="connsiteX0" fmla="*/ 0 w 32870"/>
              <a:gd name="connsiteY0" fmla="*/ 4209 h 12980"/>
              <a:gd name="connsiteX1" fmla="*/ 0 w 32870"/>
              <a:gd name="connsiteY1" fmla="*/ 12980 h 12980"/>
              <a:gd name="connsiteX2" fmla="*/ 32870 w 32870"/>
              <a:gd name="connsiteY2" fmla="*/ 9751 h 12980"/>
              <a:gd name="connsiteX3" fmla="*/ 32870 w 32870"/>
              <a:gd name="connsiteY3" fmla="*/ 0 h 12980"/>
              <a:gd name="connsiteX4" fmla="*/ 11591 w 32870"/>
              <a:gd name="connsiteY4" fmla="*/ 0 h 12980"/>
              <a:gd name="connsiteX5" fmla="*/ 0 w 32870"/>
              <a:gd name="connsiteY5" fmla="*/ 4209 h 12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70" h="12980">
                <a:moveTo>
                  <a:pt x="0" y="4209"/>
                </a:moveTo>
                <a:lnTo>
                  <a:pt x="0" y="12980"/>
                </a:lnTo>
                <a:cubicBezTo>
                  <a:pt x="-29" y="12959"/>
                  <a:pt x="32843" y="9745"/>
                  <a:pt x="32870" y="9751"/>
                </a:cubicBezTo>
                <a:lnTo>
                  <a:pt x="32870" y="0"/>
                </a:lnTo>
                <a:lnTo>
                  <a:pt x="11591" y="0"/>
                </a:lnTo>
                <a:cubicBezTo>
                  <a:pt x="10879" y="2578"/>
                  <a:pt x="7831" y="4511"/>
                  <a:pt x="0" y="4209"/>
                </a:cubicBez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6">
            <a:extLst>
              <a:ext uri="{FF2B5EF4-FFF2-40B4-BE49-F238E27FC236}">
                <a16:creationId xmlns:a16="http://schemas.microsoft.com/office/drawing/2014/main" id="{8425028E-4F6B-423C-8786-AC5A436EB208}"/>
              </a:ext>
              <a:ext uri="{C183D7F6-B498-43B3-948B-1728B52AA6E4}">
                <adec:decorative xmlns:adec="http://schemas.microsoft.com/office/drawing/2017/decorative" val="1"/>
              </a:ext>
            </a:extLst>
          </p:cNvPr>
          <p:cNvSpPr>
            <a:spLocks/>
          </p:cNvSpPr>
          <p:nvPr userDrawn="1"/>
        </p:nvSpPr>
        <p:spPr bwMode="auto">
          <a:xfrm>
            <a:off x="178633" y="3690302"/>
            <a:ext cx="11832392" cy="2987423"/>
          </a:xfrm>
          <a:custGeom>
            <a:avLst/>
            <a:gdLst>
              <a:gd name="T0" fmla="*/ 0 w 32870"/>
              <a:gd name="T1" fmla="*/ 3229 h 8296"/>
              <a:gd name="T2" fmla="*/ 0 w 32870"/>
              <a:gd name="T3" fmla="*/ 8296 h 8296"/>
              <a:gd name="T4" fmla="*/ 16387 w 32870"/>
              <a:gd name="T5" fmla="*/ 4042 h 8296"/>
              <a:gd name="T6" fmla="*/ 32870 w 32870"/>
              <a:gd name="T7" fmla="*/ 4037 h 8296"/>
              <a:gd name="T8" fmla="*/ 32870 w 32870"/>
              <a:gd name="T9" fmla="*/ 0 h 8296"/>
              <a:gd name="T10" fmla="*/ 15744 w 32870"/>
              <a:gd name="T11" fmla="*/ 14 h 8296"/>
              <a:gd name="T12" fmla="*/ 0 w 32870"/>
              <a:gd name="T13" fmla="*/ 3229 h 8296"/>
            </a:gdLst>
            <a:ahLst/>
            <a:cxnLst>
              <a:cxn ang="0">
                <a:pos x="T0" y="T1"/>
              </a:cxn>
              <a:cxn ang="0">
                <a:pos x="T2" y="T3"/>
              </a:cxn>
              <a:cxn ang="0">
                <a:pos x="T4" y="T5"/>
              </a:cxn>
              <a:cxn ang="0">
                <a:pos x="T6" y="T7"/>
              </a:cxn>
              <a:cxn ang="0">
                <a:pos x="T8" y="T9"/>
              </a:cxn>
              <a:cxn ang="0">
                <a:pos x="T10" y="T11"/>
              </a:cxn>
              <a:cxn ang="0">
                <a:pos x="T12" y="T13"/>
              </a:cxn>
            </a:cxnLst>
            <a:rect l="0" t="0" r="r" b="b"/>
            <a:pathLst>
              <a:path w="32870" h="8296">
                <a:moveTo>
                  <a:pt x="0" y="3229"/>
                </a:moveTo>
                <a:lnTo>
                  <a:pt x="0" y="8296"/>
                </a:lnTo>
                <a:cubicBezTo>
                  <a:pt x="3928" y="4574"/>
                  <a:pt x="11978" y="4035"/>
                  <a:pt x="16387" y="4042"/>
                </a:cubicBezTo>
                <a:cubicBezTo>
                  <a:pt x="17194" y="4043"/>
                  <a:pt x="24691" y="4041"/>
                  <a:pt x="32870" y="4037"/>
                </a:cubicBezTo>
                <a:lnTo>
                  <a:pt x="32870" y="0"/>
                </a:lnTo>
                <a:cubicBezTo>
                  <a:pt x="24550" y="3"/>
                  <a:pt x="16871" y="7"/>
                  <a:pt x="15744" y="14"/>
                </a:cubicBezTo>
                <a:cubicBezTo>
                  <a:pt x="8177" y="64"/>
                  <a:pt x="3166" y="1290"/>
                  <a:pt x="0" y="3229"/>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3012948" y="1126571"/>
            <a:ext cx="8193024" cy="1415461"/>
          </a:xfrm>
        </p:spPr>
        <p:txBody>
          <a:bodyPr anchor="b" anchorCtr="0"/>
          <a:lstStyle>
            <a:lvl1pPr algn="r">
              <a:lnSpc>
                <a:spcPct val="95000"/>
              </a:lnSpc>
              <a:defRPr sz="3600">
                <a:solidFill>
                  <a:schemeClr val="bg1"/>
                </a:solidFill>
              </a:defRPr>
            </a:lvl1pPr>
          </a:lstStyle>
          <a:p>
            <a:r>
              <a:rPr lang="en-GB" dirty="0" err="1"/>
              <a:t>Loppunosto</a:t>
            </a:r>
            <a:r>
              <a:rPr lang="en-GB" dirty="0"/>
              <a:t> / </a:t>
            </a:r>
            <a:r>
              <a:rPr lang="en-GB" dirty="0" err="1"/>
              <a:t>kehoitus</a:t>
            </a:r>
            <a:r>
              <a:rPr lang="en-GB" dirty="0"/>
              <a:t> </a:t>
            </a:r>
            <a:endParaRPr lang="fi-FI" dirty="0"/>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hasCustomPrompt="1"/>
          </p:nvPr>
        </p:nvSpPr>
        <p:spPr>
          <a:xfrm>
            <a:off x="3012948" y="5518404"/>
            <a:ext cx="8193024" cy="891540"/>
          </a:xfrm>
        </p:spPr>
        <p:txBody>
          <a:bodyPr anchor="ctr" anchorCtr="0"/>
          <a:lstStyle>
            <a:lvl1pPr marL="0" indent="0" algn="r">
              <a:lnSpc>
                <a:spcPct val="110000"/>
              </a:lnSpc>
              <a:spcBef>
                <a:spcPts val="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Esittäjän sähköpostiosoite, tasaus oikeaan reunaan</a:t>
            </a:r>
            <a:br>
              <a:rPr lang="fi-FI" dirty="0"/>
            </a:br>
            <a:r>
              <a:rPr lang="fi-FI" dirty="0"/>
              <a:t>Toinen rivi tarvittaessa</a:t>
            </a:r>
            <a:br>
              <a:rPr lang="fi-FI" dirty="0"/>
            </a:br>
            <a:r>
              <a:rPr lang="fi-FI" dirty="0"/>
              <a:t>ely-keskus.fi</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Tree>
    <p:extLst>
      <p:ext uri="{BB962C8B-B14F-4D97-AF65-F5344CB8AC3E}">
        <p14:creationId xmlns:p14="http://schemas.microsoft.com/office/powerpoint/2010/main" val="8539157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Lopetus 3" type="title" preserve="1">
  <p:cSld name="endpage_3">
    <p:spTree>
      <p:nvGrpSpPr>
        <p:cNvPr id="1" name=""/>
        <p:cNvGrpSpPr/>
        <p:nvPr/>
      </p:nvGrpSpPr>
      <p:grpSpPr>
        <a:xfrm>
          <a:off x="0" y="0"/>
          <a:ext cx="0" cy="0"/>
          <a:chOff x="0" y="0"/>
          <a:chExt cx="0" cy="0"/>
        </a:xfrm>
      </p:grpSpPr>
      <p:sp>
        <p:nvSpPr>
          <p:cNvPr id="14" name="Freeform 19">
            <a:extLst>
              <a:ext uri="{FF2B5EF4-FFF2-40B4-BE49-F238E27FC236}">
                <a16:creationId xmlns:a16="http://schemas.microsoft.com/office/drawing/2014/main" id="{2F879CE6-F58E-498F-BFF8-897875D76444}"/>
              </a:ext>
              <a:ext uri="{C183D7F6-B498-43B3-948B-1728B52AA6E4}">
                <adec:decorative xmlns:adec="http://schemas.microsoft.com/office/drawing/2017/decorative" val="1"/>
              </a:ext>
            </a:extLst>
          </p:cNvPr>
          <p:cNvSpPr>
            <a:spLocks/>
          </p:cNvSpPr>
          <p:nvPr userDrawn="1"/>
        </p:nvSpPr>
        <p:spPr bwMode="auto">
          <a:xfrm>
            <a:off x="178632" y="1098364"/>
            <a:ext cx="11832393" cy="4209097"/>
          </a:xfrm>
          <a:custGeom>
            <a:avLst/>
            <a:gdLst>
              <a:gd name="T0" fmla="*/ 0 w 32870"/>
              <a:gd name="T1" fmla="*/ 4740 h 11678"/>
              <a:gd name="T2" fmla="*/ 0 w 32870"/>
              <a:gd name="T3" fmla="*/ 11678 h 11678"/>
              <a:gd name="T4" fmla="*/ 19067 w 32870"/>
              <a:gd name="T5" fmla="*/ 4661 h 11678"/>
              <a:gd name="T6" fmla="*/ 32870 w 32870"/>
              <a:gd name="T7" fmla="*/ 4650 h 11678"/>
              <a:gd name="T8" fmla="*/ 32870 w 32870"/>
              <a:gd name="T9" fmla="*/ 0 h 11678"/>
              <a:gd name="T10" fmla="*/ 18389 w 32870"/>
              <a:gd name="T11" fmla="*/ 20 h 11678"/>
              <a:gd name="T12" fmla="*/ 0 w 32870"/>
              <a:gd name="T13" fmla="*/ 4740 h 11678"/>
              <a:gd name="connsiteX0" fmla="*/ 0 w 32870"/>
              <a:gd name="connsiteY0" fmla="*/ 4740 h 11678"/>
              <a:gd name="connsiteX1" fmla="*/ 0 w 32870"/>
              <a:gd name="connsiteY1" fmla="*/ 11678 h 11678"/>
              <a:gd name="connsiteX2" fmla="*/ 32870 w 32870"/>
              <a:gd name="connsiteY2" fmla="*/ 4650 h 11678"/>
              <a:gd name="connsiteX3" fmla="*/ 32870 w 32870"/>
              <a:gd name="connsiteY3" fmla="*/ 0 h 11678"/>
              <a:gd name="connsiteX4" fmla="*/ 18389 w 32870"/>
              <a:gd name="connsiteY4" fmla="*/ 20 h 11678"/>
              <a:gd name="connsiteX5" fmla="*/ 0 w 32870"/>
              <a:gd name="connsiteY5" fmla="*/ 4740 h 11678"/>
              <a:gd name="connsiteX0" fmla="*/ 0 w 32870"/>
              <a:gd name="connsiteY0" fmla="*/ 4740 h 11678"/>
              <a:gd name="connsiteX1" fmla="*/ 0 w 32870"/>
              <a:gd name="connsiteY1" fmla="*/ 11678 h 11678"/>
              <a:gd name="connsiteX2" fmla="*/ 32870 w 32870"/>
              <a:gd name="connsiteY2" fmla="*/ 4650 h 11678"/>
              <a:gd name="connsiteX3" fmla="*/ 32870 w 32870"/>
              <a:gd name="connsiteY3" fmla="*/ 0 h 11678"/>
              <a:gd name="connsiteX4" fmla="*/ 18389 w 32870"/>
              <a:gd name="connsiteY4" fmla="*/ 20 h 11678"/>
              <a:gd name="connsiteX5" fmla="*/ 0 w 32870"/>
              <a:gd name="connsiteY5" fmla="*/ 4740 h 11678"/>
              <a:gd name="connsiteX0" fmla="*/ 0 w 32870"/>
              <a:gd name="connsiteY0" fmla="*/ 4740 h 11678"/>
              <a:gd name="connsiteX1" fmla="*/ 0 w 32870"/>
              <a:gd name="connsiteY1" fmla="*/ 11678 h 11678"/>
              <a:gd name="connsiteX2" fmla="*/ 32870 w 32870"/>
              <a:gd name="connsiteY2" fmla="*/ 4650 h 11678"/>
              <a:gd name="connsiteX3" fmla="*/ 32870 w 32870"/>
              <a:gd name="connsiteY3" fmla="*/ 0 h 11678"/>
              <a:gd name="connsiteX4" fmla="*/ 18389 w 32870"/>
              <a:gd name="connsiteY4" fmla="*/ 20 h 11678"/>
              <a:gd name="connsiteX5" fmla="*/ 0 w 32870"/>
              <a:gd name="connsiteY5" fmla="*/ 4740 h 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70" h="11678">
                <a:moveTo>
                  <a:pt x="0" y="4740"/>
                </a:moveTo>
                <a:lnTo>
                  <a:pt x="0" y="11678"/>
                </a:lnTo>
                <a:cubicBezTo>
                  <a:pt x="-29" y="11700"/>
                  <a:pt x="32880" y="4689"/>
                  <a:pt x="32870" y="4650"/>
                </a:cubicBezTo>
                <a:lnTo>
                  <a:pt x="32870" y="0"/>
                </a:lnTo>
                <a:lnTo>
                  <a:pt x="18389" y="20"/>
                </a:lnTo>
                <a:cubicBezTo>
                  <a:pt x="8797" y="82"/>
                  <a:pt x="3102" y="1939"/>
                  <a:pt x="0" y="4740"/>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18">
            <a:extLst>
              <a:ext uri="{FF2B5EF4-FFF2-40B4-BE49-F238E27FC236}">
                <a16:creationId xmlns:a16="http://schemas.microsoft.com/office/drawing/2014/main" id="{3308B19E-C811-4A25-A76E-FD76B06EDCE9}"/>
              </a:ext>
              <a:ext uri="{C183D7F6-B498-43B3-948B-1728B52AA6E4}">
                <adec:decorative xmlns:adec="http://schemas.microsoft.com/office/drawing/2017/decorative" val="1"/>
              </a:ext>
            </a:extLst>
          </p:cNvPr>
          <p:cNvSpPr>
            <a:spLocks/>
          </p:cNvSpPr>
          <p:nvPr userDrawn="1"/>
        </p:nvSpPr>
        <p:spPr bwMode="auto">
          <a:xfrm>
            <a:off x="178632" y="1098364"/>
            <a:ext cx="11832393" cy="5588186"/>
          </a:xfrm>
          <a:custGeom>
            <a:avLst/>
            <a:gdLst>
              <a:gd name="T0" fmla="*/ 32870 w 32870"/>
              <a:gd name="T1" fmla="*/ 15500 h 15500"/>
              <a:gd name="T2" fmla="*/ 32870 w 32870"/>
              <a:gd name="T3" fmla="*/ 0 h 15500"/>
              <a:gd name="T4" fmla="*/ 32870 w 32870"/>
              <a:gd name="T5" fmla="*/ 0 h 15500"/>
              <a:gd name="T6" fmla="*/ 32870 w 32870"/>
              <a:gd name="T7" fmla="*/ 4650 h 15500"/>
              <a:gd name="T8" fmla="*/ 19067 w 32870"/>
              <a:gd name="T9" fmla="*/ 4661 h 15500"/>
              <a:gd name="T10" fmla="*/ 0 w 32870"/>
              <a:gd name="T11" fmla="*/ 11678 h 15500"/>
              <a:gd name="T12" fmla="*/ 0 w 32870"/>
              <a:gd name="T13" fmla="*/ 15500 h 15500"/>
              <a:gd name="T14" fmla="*/ 32870 w 32870"/>
              <a:gd name="T15" fmla="*/ 15500 h 155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70" h="15500">
                <a:moveTo>
                  <a:pt x="32870" y="15500"/>
                </a:moveTo>
                <a:lnTo>
                  <a:pt x="32870" y="0"/>
                </a:lnTo>
                <a:lnTo>
                  <a:pt x="32870" y="0"/>
                </a:lnTo>
                <a:lnTo>
                  <a:pt x="32870" y="4650"/>
                </a:lnTo>
                <a:cubicBezTo>
                  <a:pt x="28166" y="4655"/>
                  <a:pt x="20406" y="4664"/>
                  <a:pt x="19067" y="4661"/>
                </a:cubicBezTo>
                <a:cubicBezTo>
                  <a:pt x="13563" y="4653"/>
                  <a:pt x="2671" y="5450"/>
                  <a:pt x="0" y="11678"/>
                </a:cubicBezTo>
                <a:lnTo>
                  <a:pt x="0" y="15500"/>
                </a:lnTo>
                <a:lnTo>
                  <a:pt x="32870" y="15500"/>
                </a:ln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3012948" y="3428999"/>
            <a:ext cx="8193024" cy="1125203"/>
          </a:xfrm>
        </p:spPr>
        <p:txBody>
          <a:bodyPr anchor="b" anchorCtr="0"/>
          <a:lstStyle>
            <a:lvl1pPr algn="r">
              <a:lnSpc>
                <a:spcPct val="95000"/>
              </a:lnSpc>
              <a:defRPr sz="3600">
                <a:solidFill>
                  <a:schemeClr val="bg1"/>
                </a:solidFill>
              </a:defRPr>
            </a:lvl1pPr>
          </a:lstStyle>
          <a:p>
            <a:r>
              <a:rPr lang="en-GB" dirty="0" err="1"/>
              <a:t>Loppunosto</a:t>
            </a:r>
            <a:r>
              <a:rPr lang="en-GB" dirty="0"/>
              <a:t> / </a:t>
            </a:r>
            <a:r>
              <a:rPr lang="en-GB" dirty="0" err="1"/>
              <a:t>kehoitus</a:t>
            </a:r>
            <a:r>
              <a:rPr lang="en-GB" dirty="0"/>
              <a:t> </a:t>
            </a:r>
            <a:endParaRPr lang="fi-FI" dirty="0"/>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hasCustomPrompt="1"/>
          </p:nvPr>
        </p:nvSpPr>
        <p:spPr>
          <a:xfrm>
            <a:off x="3012948" y="5102352"/>
            <a:ext cx="8193024" cy="891540"/>
          </a:xfrm>
        </p:spPr>
        <p:txBody>
          <a:bodyPr anchor="ctr" anchorCtr="0"/>
          <a:lstStyle>
            <a:lvl1pPr marL="0" indent="0" algn="r">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Esittäjän sähköpostiosoite, tasaus oikeaan reunaan</a:t>
            </a:r>
            <a:br>
              <a:rPr lang="fi-FI" dirty="0"/>
            </a:br>
            <a:r>
              <a:rPr lang="fi-FI" dirty="0"/>
              <a:t>Toinen rivi tarvittaessa</a:t>
            </a:r>
            <a:br>
              <a:rPr lang="fi-FI" dirty="0"/>
            </a:br>
            <a:r>
              <a:rPr lang="fi-FI" dirty="0"/>
              <a:t>ely-keskus.fi</a:t>
            </a:r>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Tree>
    <p:extLst>
      <p:ext uri="{BB962C8B-B14F-4D97-AF65-F5344CB8AC3E}">
        <p14:creationId xmlns:p14="http://schemas.microsoft.com/office/powerpoint/2010/main" val="13171991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1_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8200" y="365125"/>
            <a:ext cx="10515600" cy="1088217"/>
          </a:xfrm>
        </p:spPr>
        <p:txBody>
          <a:bodyPr>
            <a:normAutofit/>
          </a:bodyPr>
          <a:lstStyle>
            <a:lvl1pPr>
              <a:defRPr sz="3600">
                <a:solidFill>
                  <a:srgbClr val="3F87D3"/>
                </a:solidFill>
              </a:defRPr>
            </a:lvl1pPr>
          </a:lstStyle>
          <a:p>
            <a:r>
              <a:rPr lang="fi-FI"/>
              <a:t>Muokkaa perustyylejä naps.</a:t>
            </a:r>
          </a:p>
        </p:txBody>
      </p:sp>
      <p:sp>
        <p:nvSpPr>
          <p:cNvPr id="3" name="Sisällön paikkamerkki 2"/>
          <p:cNvSpPr>
            <a:spLocks noGrp="1"/>
          </p:cNvSpPr>
          <p:nvPr>
            <p:ph idx="1"/>
          </p:nvPr>
        </p:nvSpPr>
        <p:spPr>
          <a:xfrm>
            <a:off x="838200" y="1712685"/>
            <a:ext cx="10515600" cy="3646573"/>
          </a:xfrm>
        </p:spPr>
        <p:txBody>
          <a:bodyPr>
            <a:noAutofit/>
          </a:bodyPr>
          <a:lstStyle>
            <a:lvl1pPr>
              <a:defRPr sz="2400"/>
            </a:lvl1pPr>
            <a:lvl2pPr>
              <a:defRPr sz="1800"/>
            </a:lvl2pPr>
            <a:lvl3pPr>
              <a:defRPr sz="1800"/>
            </a:lvl3pPr>
            <a:lvl4pPr>
              <a:defRPr sz="1800"/>
            </a:lvl4pPr>
            <a:lvl5pPr>
              <a:defRPr sz="18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7" name="Kuva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3200" y="5731541"/>
            <a:ext cx="11785600" cy="252525"/>
          </a:xfrm>
          <a:prstGeom prst="rect">
            <a:avLst/>
          </a:prstGeom>
        </p:spPr>
      </p:pic>
      <p:sp>
        <p:nvSpPr>
          <p:cNvPr id="10" name="Päivämäärän paikkamerkki 3"/>
          <p:cNvSpPr>
            <a:spLocks noGrp="1"/>
          </p:cNvSpPr>
          <p:nvPr>
            <p:ph type="dt" sz="half" idx="2"/>
          </p:nvPr>
        </p:nvSpPr>
        <p:spPr>
          <a:xfrm>
            <a:off x="4724400" y="6283780"/>
            <a:ext cx="2743200" cy="365125"/>
          </a:xfrm>
          <a:prstGeom prst="rect">
            <a:avLst/>
          </a:prstGeom>
        </p:spPr>
        <p:txBody>
          <a:bodyPr/>
          <a:lstStyle>
            <a:lvl1pPr algn="ctr">
              <a:defRPr/>
            </a:lvl1pPr>
          </a:lstStyle>
          <a:p>
            <a:fld id="{BA44C9F1-6C3E-4C44-BAB2-8960CA1718BE}" type="datetimeFigureOut">
              <a:rPr lang="fi-FI" smtClean="0"/>
              <a:pPr/>
              <a:t>4.5.2022</a:t>
            </a:fld>
            <a:endParaRPr lang="fi-FI"/>
          </a:p>
        </p:txBody>
      </p:sp>
      <p:sp>
        <p:nvSpPr>
          <p:cNvPr id="11" name="Dian numeron paikkamerkki 5"/>
          <p:cNvSpPr>
            <a:spLocks noGrp="1"/>
          </p:cNvSpPr>
          <p:nvPr>
            <p:ph type="sldNum" sz="quarter" idx="4"/>
          </p:nvPr>
        </p:nvSpPr>
        <p:spPr>
          <a:xfrm>
            <a:off x="8610600" y="6283780"/>
            <a:ext cx="2743200" cy="365125"/>
          </a:xfrm>
          <a:prstGeom prst="rect">
            <a:avLst/>
          </a:prstGeom>
        </p:spPr>
        <p:txBody>
          <a:bodyPr/>
          <a:lstStyle/>
          <a:p>
            <a:fld id="{43B34AFD-0535-0341-91AC-2D403DD9707E}" type="slidenum">
              <a:rPr lang="fi-FI" smtClean="0"/>
              <a:t>‹#›</a:t>
            </a:fld>
            <a:endParaRPr lang="fi-FI"/>
          </a:p>
        </p:txBody>
      </p:sp>
    </p:spTree>
    <p:extLst>
      <p:ext uri="{BB962C8B-B14F-4D97-AF65-F5344CB8AC3E}">
        <p14:creationId xmlns:p14="http://schemas.microsoft.com/office/powerpoint/2010/main" val="630539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Otsikkodia 4" preserve="1" userDrawn="1">
  <p:cSld name="title_4">
    <p:spTree>
      <p:nvGrpSpPr>
        <p:cNvPr id="1" name=""/>
        <p:cNvGrpSpPr/>
        <p:nvPr/>
      </p:nvGrpSpPr>
      <p:grpSpPr>
        <a:xfrm>
          <a:off x="0" y="0"/>
          <a:ext cx="0" cy="0"/>
          <a:chOff x="0" y="0"/>
          <a:chExt cx="0" cy="0"/>
        </a:xfrm>
      </p:grpSpPr>
      <p:sp>
        <p:nvSpPr>
          <p:cNvPr id="9" name="Freeform 18">
            <a:extLst>
              <a:ext uri="{FF2B5EF4-FFF2-40B4-BE49-F238E27FC236}">
                <a16:creationId xmlns:a16="http://schemas.microsoft.com/office/drawing/2014/main" id="{9D79146F-FB5D-482D-BEE2-42A25810FC4B}"/>
              </a:ext>
              <a:ext uri="{C183D7F6-B498-43B3-948B-1728B52AA6E4}">
                <adec:decorative xmlns:adec="http://schemas.microsoft.com/office/drawing/2017/decorative" val="1"/>
              </a:ext>
            </a:extLst>
          </p:cNvPr>
          <p:cNvSpPr>
            <a:spLocks/>
          </p:cNvSpPr>
          <p:nvPr userDrawn="1"/>
        </p:nvSpPr>
        <p:spPr bwMode="auto">
          <a:xfrm>
            <a:off x="178632" y="2661957"/>
            <a:ext cx="11834341" cy="3985046"/>
          </a:xfrm>
          <a:custGeom>
            <a:avLst/>
            <a:gdLst>
              <a:gd name="T0" fmla="*/ 32870 w 32870"/>
              <a:gd name="T1" fmla="*/ 15500 h 15500"/>
              <a:gd name="T2" fmla="*/ 32870 w 32870"/>
              <a:gd name="T3" fmla="*/ 0 h 15500"/>
              <a:gd name="T4" fmla="*/ 32870 w 32870"/>
              <a:gd name="T5" fmla="*/ 0 h 15500"/>
              <a:gd name="T6" fmla="*/ 32870 w 32870"/>
              <a:gd name="T7" fmla="*/ 4650 h 15500"/>
              <a:gd name="T8" fmla="*/ 19067 w 32870"/>
              <a:gd name="T9" fmla="*/ 4661 h 15500"/>
              <a:gd name="T10" fmla="*/ 0 w 32870"/>
              <a:gd name="T11" fmla="*/ 11678 h 15500"/>
              <a:gd name="T12" fmla="*/ 0 w 32870"/>
              <a:gd name="T13" fmla="*/ 15500 h 15500"/>
              <a:gd name="T14" fmla="*/ 32870 w 32870"/>
              <a:gd name="T15" fmla="*/ 15500 h 15500"/>
              <a:gd name="connsiteX0" fmla="*/ 32870 w 32870"/>
              <a:gd name="connsiteY0" fmla="*/ 15500 h 15500"/>
              <a:gd name="connsiteX1" fmla="*/ 32870 w 32870"/>
              <a:gd name="connsiteY1" fmla="*/ 0 h 15500"/>
              <a:gd name="connsiteX2" fmla="*/ 32870 w 32870"/>
              <a:gd name="connsiteY2" fmla="*/ 4650 h 15500"/>
              <a:gd name="connsiteX3" fmla="*/ 19067 w 32870"/>
              <a:gd name="connsiteY3" fmla="*/ 4661 h 15500"/>
              <a:gd name="connsiteX4" fmla="*/ 0 w 32870"/>
              <a:gd name="connsiteY4" fmla="*/ 11678 h 15500"/>
              <a:gd name="connsiteX5" fmla="*/ 0 w 32870"/>
              <a:gd name="connsiteY5" fmla="*/ 15500 h 15500"/>
              <a:gd name="connsiteX6" fmla="*/ 32870 w 32870"/>
              <a:gd name="connsiteY6" fmla="*/ 15500 h 15500"/>
              <a:gd name="connsiteX0" fmla="*/ 32870 w 32870"/>
              <a:gd name="connsiteY0" fmla="*/ 10850 h 10850"/>
              <a:gd name="connsiteX1" fmla="*/ 32870 w 32870"/>
              <a:gd name="connsiteY1" fmla="*/ 0 h 10850"/>
              <a:gd name="connsiteX2" fmla="*/ 19067 w 32870"/>
              <a:gd name="connsiteY2" fmla="*/ 11 h 10850"/>
              <a:gd name="connsiteX3" fmla="*/ 0 w 32870"/>
              <a:gd name="connsiteY3" fmla="*/ 7028 h 10850"/>
              <a:gd name="connsiteX4" fmla="*/ 0 w 32870"/>
              <a:gd name="connsiteY4" fmla="*/ 10850 h 10850"/>
              <a:gd name="connsiteX5" fmla="*/ 32870 w 32870"/>
              <a:gd name="connsiteY5" fmla="*/ 10850 h 1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70" h="10850">
                <a:moveTo>
                  <a:pt x="32870" y="10850"/>
                </a:moveTo>
                <a:lnTo>
                  <a:pt x="32870" y="0"/>
                </a:lnTo>
                <a:lnTo>
                  <a:pt x="19067" y="11"/>
                </a:lnTo>
                <a:cubicBezTo>
                  <a:pt x="13563" y="3"/>
                  <a:pt x="2671" y="800"/>
                  <a:pt x="0" y="7028"/>
                </a:cubicBezTo>
                <a:lnTo>
                  <a:pt x="0" y="10850"/>
                </a:lnTo>
                <a:lnTo>
                  <a:pt x="32870" y="10850"/>
                </a:ln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1" name="Freeform 19">
            <a:extLst>
              <a:ext uri="{FF2B5EF4-FFF2-40B4-BE49-F238E27FC236}">
                <a16:creationId xmlns:a16="http://schemas.microsoft.com/office/drawing/2014/main" id="{B5B976A8-CE61-4DC9-871A-17A9AC0F84D0}"/>
              </a:ext>
              <a:ext uri="{C183D7F6-B498-43B3-948B-1728B52AA6E4}">
                <adec:decorative xmlns:adec="http://schemas.microsoft.com/office/drawing/2017/decorative" val="1"/>
              </a:ext>
            </a:extLst>
          </p:cNvPr>
          <p:cNvSpPr>
            <a:spLocks/>
          </p:cNvSpPr>
          <p:nvPr userDrawn="1"/>
        </p:nvSpPr>
        <p:spPr bwMode="auto">
          <a:xfrm>
            <a:off x="178632" y="1098364"/>
            <a:ext cx="11834341" cy="4209096"/>
          </a:xfrm>
          <a:custGeom>
            <a:avLst/>
            <a:gdLst>
              <a:gd name="T0" fmla="*/ 0 w 32870"/>
              <a:gd name="T1" fmla="*/ 4740 h 11678"/>
              <a:gd name="T2" fmla="*/ 0 w 32870"/>
              <a:gd name="T3" fmla="*/ 11678 h 11678"/>
              <a:gd name="T4" fmla="*/ 19067 w 32870"/>
              <a:gd name="T5" fmla="*/ 4661 h 11678"/>
              <a:gd name="T6" fmla="*/ 32870 w 32870"/>
              <a:gd name="T7" fmla="*/ 4650 h 11678"/>
              <a:gd name="T8" fmla="*/ 32870 w 32870"/>
              <a:gd name="T9" fmla="*/ 0 h 11678"/>
              <a:gd name="T10" fmla="*/ 18389 w 32870"/>
              <a:gd name="T11" fmla="*/ 20 h 11678"/>
              <a:gd name="T12" fmla="*/ 0 w 32870"/>
              <a:gd name="T13" fmla="*/ 4740 h 11678"/>
            </a:gdLst>
            <a:ahLst/>
            <a:cxnLst>
              <a:cxn ang="0">
                <a:pos x="T0" y="T1"/>
              </a:cxn>
              <a:cxn ang="0">
                <a:pos x="T2" y="T3"/>
              </a:cxn>
              <a:cxn ang="0">
                <a:pos x="T4" y="T5"/>
              </a:cxn>
              <a:cxn ang="0">
                <a:pos x="T6" y="T7"/>
              </a:cxn>
              <a:cxn ang="0">
                <a:pos x="T8" y="T9"/>
              </a:cxn>
              <a:cxn ang="0">
                <a:pos x="T10" y="T11"/>
              </a:cxn>
              <a:cxn ang="0">
                <a:pos x="T12" y="T13"/>
              </a:cxn>
            </a:cxnLst>
            <a:rect l="0" t="0" r="r" b="b"/>
            <a:pathLst>
              <a:path w="32870" h="11678">
                <a:moveTo>
                  <a:pt x="0" y="4740"/>
                </a:moveTo>
                <a:lnTo>
                  <a:pt x="0" y="11678"/>
                </a:lnTo>
                <a:cubicBezTo>
                  <a:pt x="2671" y="5450"/>
                  <a:pt x="13563" y="4653"/>
                  <a:pt x="19067" y="4661"/>
                </a:cubicBezTo>
                <a:cubicBezTo>
                  <a:pt x="20406" y="4663"/>
                  <a:pt x="28166" y="4655"/>
                  <a:pt x="32870" y="4650"/>
                </a:cubicBezTo>
                <a:lnTo>
                  <a:pt x="32870" y="0"/>
                </a:lnTo>
                <a:cubicBezTo>
                  <a:pt x="28197" y="2"/>
                  <a:pt x="20433" y="7"/>
                  <a:pt x="18389" y="20"/>
                </a:cubicBezTo>
                <a:cubicBezTo>
                  <a:pt x="8797" y="82"/>
                  <a:pt x="3102" y="1939"/>
                  <a:pt x="0" y="4740"/>
                </a:cubicBezTo>
                <a:close/>
              </a:path>
            </a:pathLst>
          </a:custGeom>
          <a:solidFill>
            <a:srgbClr val="577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userDrawn="1">
            <p:ph type="ctrTitle" hasCustomPrompt="1"/>
          </p:nvPr>
        </p:nvSpPr>
        <p:spPr>
          <a:xfrm>
            <a:off x="3012948" y="3387374"/>
            <a:ext cx="8193024" cy="1800000"/>
          </a:xfrm>
        </p:spPr>
        <p:txBody>
          <a:bodyPr anchor="ctr" anchorCtr="0"/>
          <a:lstStyle>
            <a:lvl1pPr algn="r">
              <a:lnSpc>
                <a:spcPct val="95000"/>
              </a:lnSpc>
              <a:defRPr sz="3600">
                <a:solidFill>
                  <a:schemeClr val="bg1"/>
                </a:solidFill>
              </a:defRPr>
            </a:lvl1pPr>
          </a:lstStyle>
          <a:p>
            <a:r>
              <a:rPr lang="fi-FI" dirty="0"/>
              <a:t>Otsikko, Esityksen aloitussivu</a:t>
            </a:r>
            <a:br>
              <a:rPr lang="fi-FI" dirty="0"/>
            </a:br>
            <a:r>
              <a:rPr lang="fi-FI" dirty="0"/>
              <a:t>– </a:t>
            </a:r>
            <a:r>
              <a:rPr lang="fi-FI" dirty="0" err="1"/>
              <a:t>Arial</a:t>
            </a:r>
            <a:r>
              <a:rPr lang="fi-FI" dirty="0"/>
              <a:t> </a:t>
            </a:r>
            <a:r>
              <a:rPr lang="fi-FI" dirty="0" err="1"/>
              <a:t>Bold</a:t>
            </a:r>
            <a:br>
              <a:rPr lang="fi-FI" dirty="0"/>
            </a:br>
            <a:r>
              <a:rPr lang="fi-FI" dirty="0" err="1"/>
              <a:t>max</a:t>
            </a:r>
            <a:r>
              <a:rPr lang="fi-FI" dirty="0"/>
              <a:t>. kolme riviä</a:t>
            </a:r>
          </a:p>
        </p:txBody>
      </p:sp>
      <p:sp>
        <p:nvSpPr>
          <p:cNvPr id="3" name="Alaotsikko 2">
            <a:extLst>
              <a:ext uri="{FF2B5EF4-FFF2-40B4-BE49-F238E27FC236}">
                <a16:creationId xmlns:a16="http://schemas.microsoft.com/office/drawing/2014/main" id="{433C471F-8838-4C25-8EB0-AD6B71B38A69}"/>
              </a:ext>
            </a:extLst>
          </p:cNvPr>
          <p:cNvSpPr>
            <a:spLocks noGrp="1"/>
          </p:cNvSpPr>
          <p:nvPr userDrawn="1">
            <p:ph type="subTitle" idx="1"/>
          </p:nvPr>
        </p:nvSpPr>
        <p:spPr>
          <a:xfrm>
            <a:off x="3012949" y="5597458"/>
            <a:ext cx="6969312" cy="642035"/>
          </a:xfrm>
        </p:spPr>
        <p:txBody>
          <a:bodyPr/>
          <a:lstStyle>
            <a:lvl1pPr marL="0" indent="0" algn="r">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
        <p:nvSpPr>
          <p:cNvPr id="7" name="Päivämäärän paikkamerkki 3">
            <a:extLst>
              <a:ext uri="{FF2B5EF4-FFF2-40B4-BE49-F238E27FC236}">
                <a16:creationId xmlns:a16="http://schemas.microsoft.com/office/drawing/2014/main" id="{1985E3F4-62CC-4CEC-8965-E8A66FBC781F}"/>
              </a:ext>
            </a:extLst>
          </p:cNvPr>
          <p:cNvSpPr>
            <a:spLocks noGrp="1"/>
          </p:cNvSpPr>
          <p:nvPr>
            <p:ph type="dt" sz="half" idx="10"/>
          </p:nvPr>
        </p:nvSpPr>
        <p:spPr>
          <a:xfrm>
            <a:off x="9982260" y="5597458"/>
            <a:ext cx="1242000" cy="642035"/>
          </a:xfrm>
        </p:spPr>
        <p:txBody>
          <a:bodyPr vert="horz" lIns="0" tIns="0" rIns="0" bIns="0" rtlCol="0" anchor="t" anchorCtr="0">
            <a:noAutofit/>
          </a:bodyPr>
          <a:lstStyle>
            <a:lvl1pPr>
              <a:defRPr lang="fi-FI" sz="1600" smtClean="0">
                <a:solidFill>
                  <a:schemeClr val="bg1"/>
                </a:solidFill>
              </a:defRPr>
            </a:lvl1pPr>
          </a:lstStyle>
          <a:p>
            <a:pPr algn="r">
              <a:lnSpc>
                <a:spcPct val="110000"/>
              </a:lnSpc>
              <a:buClr>
                <a:schemeClr val="tx2"/>
              </a:buClr>
            </a:pPr>
            <a:r>
              <a:rPr lang="fi-FI"/>
              <a:t>|  31.3.2021</a:t>
            </a:r>
            <a:endParaRPr lang="fi-FI" sz="1600" dirty="0">
              <a:solidFill>
                <a:schemeClr val="bg1"/>
              </a:solidFill>
            </a:endParaRPr>
          </a:p>
        </p:txBody>
      </p:sp>
      <p:sp>
        <p:nvSpPr>
          <p:cNvPr id="8" name="Alatunnisteen paikkamerkki 4">
            <a:extLst>
              <a:ext uri="{FF2B5EF4-FFF2-40B4-BE49-F238E27FC236}">
                <a16:creationId xmlns:a16="http://schemas.microsoft.com/office/drawing/2014/main" id="{253E613E-3102-404E-9128-95F7165B5716}"/>
              </a:ext>
            </a:extLst>
          </p:cNvPr>
          <p:cNvSpPr>
            <a:spLocks noGrp="1"/>
          </p:cNvSpPr>
          <p:nvPr>
            <p:ph type="ftr" sz="quarter" idx="11"/>
          </p:nvPr>
        </p:nvSpPr>
        <p:spPr>
          <a:xfrm>
            <a:off x="7109460" y="5307460"/>
            <a:ext cx="4114800" cy="241091"/>
          </a:xfrm>
        </p:spPr>
        <p:txBody>
          <a:bodyPr vert="horz" lIns="0" tIns="0" rIns="0" bIns="0" rtlCol="0" anchor="t" anchorCtr="0">
            <a:noAutofit/>
          </a:bodyPr>
          <a:lstStyle>
            <a:lvl1pPr algn="r">
              <a:defRPr lang="fi-FI" sz="1600" dirty="0" smtClean="0">
                <a:solidFill>
                  <a:schemeClr val="bg1"/>
                </a:solidFill>
              </a:defRPr>
            </a:lvl1pPr>
          </a:lstStyle>
          <a:p>
            <a:pPr>
              <a:lnSpc>
                <a:spcPct val="110000"/>
              </a:lnSpc>
              <a:buClr>
                <a:schemeClr val="tx2"/>
              </a:buClr>
            </a:pPr>
            <a:r>
              <a:rPr lang="fi-FI"/>
              <a:t>Anne Laine</a:t>
            </a:r>
            <a:endParaRPr lang="fi-FI" sz="1600" dirty="0">
              <a:solidFill>
                <a:schemeClr val="bg1"/>
              </a:solidFill>
            </a:endParaRPr>
          </a:p>
        </p:txBody>
      </p:sp>
    </p:spTree>
    <p:extLst>
      <p:ext uri="{BB962C8B-B14F-4D97-AF65-F5344CB8AC3E}">
        <p14:creationId xmlns:p14="http://schemas.microsoft.com/office/powerpoint/2010/main" val="5934051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Otsikkodia 5" preserve="1" userDrawn="1">
  <p:cSld name="title_5">
    <p:spTree>
      <p:nvGrpSpPr>
        <p:cNvPr id="1" name=""/>
        <p:cNvGrpSpPr/>
        <p:nvPr/>
      </p:nvGrpSpPr>
      <p:grpSpPr>
        <a:xfrm>
          <a:off x="0" y="0"/>
          <a:ext cx="0" cy="0"/>
          <a:chOff x="0" y="0"/>
          <a:chExt cx="0" cy="0"/>
        </a:xfrm>
      </p:grpSpPr>
      <p:pic>
        <p:nvPicPr>
          <p:cNvPr id="10" name="Kuva 9" descr="Elinkeino-, liikenne- ja ympäristökeskus logo">
            <a:extLst>
              <a:ext uri="{FF2B5EF4-FFF2-40B4-BE49-F238E27FC236}">
                <a16:creationId xmlns:a16="http://schemas.microsoft.com/office/drawing/2014/main" id="{BCDB66CB-32B3-4919-96E8-5955B8D69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897" y="453334"/>
            <a:ext cx="2538989" cy="652273"/>
          </a:xfrm>
          <a:prstGeom prst="rect">
            <a:avLst/>
          </a:prstGeom>
        </p:spPr>
      </p:pic>
      <p:sp>
        <p:nvSpPr>
          <p:cNvPr id="7" name="Freeform 24">
            <a:extLst>
              <a:ext uri="{FF2B5EF4-FFF2-40B4-BE49-F238E27FC236}">
                <a16:creationId xmlns:a16="http://schemas.microsoft.com/office/drawing/2014/main" id="{1A042BF1-EF78-493D-A6DE-B399BD8FC74E}"/>
              </a:ext>
              <a:ext uri="{C183D7F6-B498-43B3-948B-1728B52AA6E4}">
                <adec:decorative xmlns:adec="http://schemas.microsoft.com/office/drawing/2017/decorative" val="1"/>
              </a:ext>
            </a:extLst>
          </p:cNvPr>
          <p:cNvSpPr>
            <a:spLocks/>
          </p:cNvSpPr>
          <p:nvPr userDrawn="1"/>
        </p:nvSpPr>
        <p:spPr bwMode="auto">
          <a:xfrm>
            <a:off x="178632" y="180000"/>
            <a:ext cx="8284039" cy="6515254"/>
          </a:xfrm>
          <a:custGeom>
            <a:avLst/>
            <a:gdLst>
              <a:gd name="T0" fmla="*/ 23006 w 23006"/>
              <a:gd name="T1" fmla="*/ 0 h 18070"/>
              <a:gd name="T2" fmla="*/ 11591 w 23006"/>
              <a:gd name="T3" fmla="*/ 0 h 18070"/>
              <a:gd name="T4" fmla="*/ 0 w 23006"/>
              <a:gd name="T5" fmla="*/ 4209 h 18070"/>
              <a:gd name="T6" fmla="*/ 0 w 23006"/>
              <a:gd name="T7" fmla="*/ 18070 h 18070"/>
              <a:gd name="T8" fmla="*/ 18262 w 23006"/>
              <a:gd name="T9" fmla="*/ 18070 h 18070"/>
              <a:gd name="T10" fmla="*/ 18262 w 23006"/>
              <a:gd name="T11" fmla="*/ 17566 h 18070"/>
              <a:gd name="T12" fmla="*/ 23006 w 23006"/>
              <a:gd name="T13" fmla="*/ 0 h 18070"/>
              <a:gd name="connsiteX0" fmla="*/ 23006 w 23006"/>
              <a:gd name="connsiteY0" fmla="*/ 0 h 18070"/>
              <a:gd name="connsiteX1" fmla="*/ 11591 w 23006"/>
              <a:gd name="connsiteY1" fmla="*/ 0 h 18070"/>
              <a:gd name="connsiteX2" fmla="*/ 0 w 23006"/>
              <a:gd name="connsiteY2" fmla="*/ 4209 h 18070"/>
              <a:gd name="connsiteX3" fmla="*/ 0 w 23006"/>
              <a:gd name="connsiteY3" fmla="*/ 18070 h 18070"/>
              <a:gd name="connsiteX4" fmla="*/ 18262 w 23006"/>
              <a:gd name="connsiteY4" fmla="*/ 18070 h 18070"/>
              <a:gd name="connsiteX5" fmla="*/ 18295 w 23006"/>
              <a:gd name="connsiteY5" fmla="*/ 17555 h 18070"/>
              <a:gd name="connsiteX6" fmla="*/ 23006 w 23006"/>
              <a:gd name="connsiteY6" fmla="*/ 0 h 18070"/>
              <a:gd name="connsiteX0" fmla="*/ 23006 w 23120"/>
              <a:gd name="connsiteY0" fmla="*/ 0 h 18070"/>
              <a:gd name="connsiteX1" fmla="*/ 11591 w 23120"/>
              <a:gd name="connsiteY1" fmla="*/ 0 h 18070"/>
              <a:gd name="connsiteX2" fmla="*/ 0 w 23120"/>
              <a:gd name="connsiteY2" fmla="*/ 4209 h 18070"/>
              <a:gd name="connsiteX3" fmla="*/ 0 w 23120"/>
              <a:gd name="connsiteY3" fmla="*/ 18070 h 18070"/>
              <a:gd name="connsiteX4" fmla="*/ 18262 w 23120"/>
              <a:gd name="connsiteY4" fmla="*/ 18070 h 18070"/>
              <a:gd name="connsiteX5" fmla="*/ 23120 w 23120"/>
              <a:gd name="connsiteY5" fmla="*/ 7420 h 18070"/>
              <a:gd name="connsiteX6" fmla="*/ 23006 w 23120"/>
              <a:gd name="connsiteY6" fmla="*/ 0 h 18070"/>
              <a:gd name="connsiteX0" fmla="*/ 23006 w 23309"/>
              <a:gd name="connsiteY0" fmla="*/ 0 h 18070"/>
              <a:gd name="connsiteX1" fmla="*/ 11591 w 23309"/>
              <a:gd name="connsiteY1" fmla="*/ 0 h 18070"/>
              <a:gd name="connsiteX2" fmla="*/ 0 w 23309"/>
              <a:gd name="connsiteY2" fmla="*/ 4209 h 18070"/>
              <a:gd name="connsiteX3" fmla="*/ 0 w 23309"/>
              <a:gd name="connsiteY3" fmla="*/ 18070 h 18070"/>
              <a:gd name="connsiteX4" fmla="*/ 18262 w 23309"/>
              <a:gd name="connsiteY4" fmla="*/ 18070 h 18070"/>
              <a:gd name="connsiteX5" fmla="*/ 23006 w 23309"/>
              <a:gd name="connsiteY5" fmla="*/ 0 h 18070"/>
              <a:gd name="connsiteX0" fmla="*/ 23006 w 23146"/>
              <a:gd name="connsiteY0" fmla="*/ 0 h 18070"/>
              <a:gd name="connsiteX1" fmla="*/ 11591 w 23146"/>
              <a:gd name="connsiteY1" fmla="*/ 0 h 18070"/>
              <a:gd name="connsiteX2" fmla="*/ 0 w 23146"/>
              <a:gd name="connsiteY2" fmla="*/ 4209 h 18070"/>
              <a:gd name="connsiteX3" fmla="*/ 0 w 23146"/>
              <a:gd name="connsiteY3" fmla="*/ 18070 h 18070"/>
              <a:gd name="connsiteX4" fmla="*/ 18262 w 23146"/>
              <a:gd name="connsiteY4" fmla="*/ 18070 h 18070"/>
              <a:gd name="connsiteX5" fmla="*/ 23006 w 23146"/>
              <a:gd name="connsiteY5" fmla="*/ 0 h 18070"/>
              <a:gd name="connsiteX0" fmla="*/ 23006 w 23006"/>
              <a:gd name="connsiteY0" fmla="*/ 0 h 18070"/>
              <a:gd name="connsiteX1" fmla="*/ 11591 w 23006"/>
              <a:gd name="connsiteY1" fmla="*/ 0 h 18070"/>
              <a:gd name="connsiteX2" fmla="*/ 0 w 23006"/>
              <a:gd name="connsiteY2" fmla="*/ 4209 h 18070"/>
              <a:gd name="connsiteX3" fmla="*/ 0 w 23006"/>
              <a:gd name="connsiteY3" fmla="*/ 18070 h 18070"/>
              <a:gd name="connsiteX4" fmla="*/ 18262 w 23006"/>
              <a:gd name="connsiteY4" fmla="*/ 18070 h 18070"/>
              <a:gd name="connsiteX5" fmla="*/ 23006 w 23006"/>
              <a:gd name="connsiteY5" fmla="*/ 0 h 18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06" h="18070">
                <a:moveTo>
                  <a:pt x="23006" y="0"/>
                </a:moveTo>
                <a:lnTo>
                  <a:pt x="11591" y="0"/>
                </a:lnTo>
                <a:cubicBezTo>
                  <a:pt x="10879" y="2578"/>
                  <a:pt x="7831" y="4511"/>
                  <a:pt x="0" y="4209"/>
                </a:cubicBezTo>
                <a:lnTo>
                  <a:pt x="0" y="18070"/>
                </a:lnTo>
                <a:lnTo>
                  <a:pt x="18262" y="18070"/>
                </a:lnTo>
                <a:cubicBezTo>
                  <a:pt x="18287" y="18090"/>
                  <a:pt x="22931" y="62"/>
                  <a:pt x="23006" y="0"/>
                </a:cubicBezTo>
                <a:close/>
              </a:path>
            </a:pathLst>
          </a:custGeom>
          <a:solidFill>
            <a:srgbClr val="0038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hasCustomPrompt="1"/>
          </p:nvPr>
        </p:nvSpPr>
        <p:spPr>
          <a:xfrm>
            <a:off x="1229868" y="2825496"/>
            <a:ext cx="5143500" cy="2391156"/>
          </a:xfrm>
        </p:spPr>
        <p:txBody>
          <a:bodyPr anchor="ctr" anchorCtr="0"/>
          <a:lstStyle>
            <a:lvl1pPr algn="l">
              <a:lnSpc>
                <a:spcPct val="95000"/>
              </a:lnSpc>
              <a:defRPr sz="3600">
                <a:solidFill>
                  <a:schemeClr val="bg1"/>
                </a:solidFill>
              </a:defRPr>
            </a:lvl1pPr>
          </a:lstStyle>
          <a:p>
            <a:r>
              <a:rPr lang="fi-FI" dirty="0"/>
              <a:t>Otsikko, Esityksen aloitussivu </a:t>
            </a:r>
            <a:br>
              <a:rPr lang="fi-FI" dirty="0"/>
            </a:br>
            <a:r>
              <a:rPr lang="fi-FI" dirty="0"/>
              <a:t>– </a:t>
            </a:r>
            <a:r>
              <a:rPr lang="fi-FI" dirty="0" err="1"/>
              <a:t>Arial</a:t>
            </a:r>
            <a:r>
              <a:rPr lang="fi-FI" dirty="0"/>
              <a:t> </a:t>
            </a:r>
            <a:r>
              <a:rPr lang="fi-FI" dirty="0" err="1"/>
              <a:t>Bold</a:t>
            </a:r>
            <a:br>
              <a:rPr lang="fi-FI" dirty="0"/>
            </a:br>
            <a:r>
              <a:rPr lang="fi-FI" dirty="0" err="1"/>
              <a:t>max</a:t>
            </a:r>
            <a:r>
              <a:rPr lang="fi-FI" dirty="0"/>
              <a:t>. kolme riviä</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2482074" y="5703145"/>
            <a:ext cx="4195818" cy="642035"/>
          </a:xfrm>
        </p:spPr>
        <p:txBody>
          <a:bodyPr anchor="t" anchorCtr="0"/>
          <a:lstStyle>
            <a:lvl1pPr marL="0" indent="0" algn="l">
              <a:lnSpc>
                <a:spcPct val="110000"/>
              </a:lnSpc>
              <a:spcBef>
                <a:spcPts val="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13" name="Kuvan paikkamerkki 2">
            <a:extLst>
              <a:ext uri="{FF2B5EF4-FFF2-40B4-BE49-F238E27FC236}">
                <a16:creationId xmlns:a16="http://schemas.microsoft.com/office/drawing/2014/main" id="{BFBF6B36-2C5D-4C96-B600-824137F550F2}"/>
              </a:ext>
              <a:ext uri="{C183D7F6-B498-43B3-948B-1728B52AA6E4}">
                <adec:decorative xmlns:adec="http://schemas.microsoft.com/office/drawing/2017/decorative" val="1"/>
              </a:ext>
            </a:extLst>
          </p:cNvPr>
          <p:cNvSpPr>
            <a:spLocks noGrp="1"/>
          </p:cNvSpPr>
          <p:nvPr>
            <p:ph type="pic" idx="13" hasCustomPrompt="1"/>
          </p:nvPr>
        </p:nvSpPr>
        <p:spPr>
          <a:xfrm>
            <a:off x="6747818" y="180000"/>
            <a:ext cx="5266800" cy="6516000"/>
          </a:xfrm>
          <a:custGeom>
            <a:avLst/>
            <a:gdLst>
              <a:gd name="connsiteX0" fmla="*/ 0 w 11834341"/>
              <a:gd name="connsiteY0" fmla="*/ 0 h 2987423"/>
              <a:gd name="connsiteX1" fmla="*/ 11834341 w 11834341"/>
              <a:gd name="connsiteY1" fmla="*/ 0 h 2987423"/>
              <a:gd name="connsiteX2" fmla="*/ 11834341 w 11834341"/>
              <a:gd name="connsiteY2" fmla="*/ 2987423 h 2987423"/>
              <a:gd name="connsiteX3" fmla="*/ 0 w 11834341"/>
              <a:gd name="connsiteY3" fmla="*/ 2987423 h 2987423"/>
              <a:gd name="connsiteX4" fmla="*/ 0 w 11834341"/>
              <a:gd name="connsiteY4" fmla="*/ 0 h 2987423"/>
              <a:gd name="connsiteX0" fmla="*/ 9467 w 11843808"/>
              <a:gd name="connsiteY0" fmla="*/ 0 h 2987423"/>
              <a:gd name="connsiteX1" fmla="*/ 11843808 w 11843808"/>
              <a:gd name="connsiteY1" fmla="*/ 0 h 2987423"/>
              <a:gd name="connsiteX2" fmla="*/ 11843808 w 11843808"/>
              <a:gd name="connsiteY2" fmla="*/ 2987423 h 2987423"/>
              <a:gd name="connsiteX3" fmla="*/ 9467 w 11843808"/>
              <a:gd name="connsiteY3" fmla="*/ 2987423 h 2987423"/>
              <a:gd name="connsiteX4" fmla="*/ 0 w 11843808"/>
              <a:gd name="connsiteY4" fmla="*/ 1159280 h 2987423"/>
              <a:gd name="connsiteX5" fmla="*/ 9467 w 11843808"/>
              <a:gd name="connsiteY5" fmla="*/ 0 h 2987423"/>
              <a:gd name="connsiteX0" fmla="*/ 9467 w 11843808"/>
              <a:gd name="connsiteY0" fmla="*/ 2008 h 2989431"/>
              <a:gd name="connsiteX1" fmla="*/ 5925312 w 11843808"/>
              <a:gd name="connsiteY1" fmla="*/ 0 h 2989431"/>
              <a:gd name="connsiteX2" fmla="*/ 11843808 w 11843808"/>
              <a:gd name="connsiteY2" fmla="*/ 2008 h 2989431"/>
              <a:gd name="connsiteX3" fmla="*/ 11843808 w 11843808"/>
              <a:gd name="connsiteY3" fmla="*/ 2989431 h 2989431"/>
              <a:gd name="connsiteX4" fmla="*/ 9467 w 11843808"/>
              <a:gd name="connsiteY4" fmla="*/ 2989431 h 2989431"/>
              <a:gd name="connsiteX5" fmla="*/ 0 w 11843808"/>
              <a:gd name="connsiteY5" fmla="*/ 1161288 h 2989431"/>
              <a:gd name="connsiteX6" fmla="*/ 9467 w 11843808"/>
              <a:gd name="connsiteY6" fmla="*/ 2008 h 2989431"/>
              <a:gd name="connsiteX0" fmla="*/ 650 w 11834991"/>
              <a:gd name="connsiteY0" fmla="*/ 2008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6" fmla="*/ 650 w 11834991"/>
              <a:gd name="connsiteY6" fmla="*/ 2008 h 2989431"/>
              <a:gd name="connsiteX0" fmla="*/ 3883 w 11834991"/>
              <a:gd name="connsiteY0" fmla="*/ 1164463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0" fmla="*/ 3883 w 11834991"/>
              <a:gd name="connsiteY0" fmla="*/ 1164463 h 2989431"/>
              <a:gd name="connsiteX1" fmla="*/ 5916495 w 11834991"/>
              <a:gd name="connsiteY1" fmla="*/ 0 h 2989431"/>
              <a:gd name="connsiteX2" fmla="*/ 11834991 w 11834991"/>
              <a:gd name="connsiteY2" fmla="*/ 2008 h 2989431"/>
              <a:gd name="connsiteX3" fmla="*/ 11834991 w 11834991"/>
              <a:gd name="connsiteY3" fmla="*/ 2989431 h 2989431"/>
              <a:gd name="connsiteX4" fmla="*/ 650 w 11834991"/>
              <a:gd name="connsiteY4" fmla="*/ 2989431 h 2989431"/>
              <a:gd name="connsiteX5" fmla="*/ 3883 w 11834991"/>
              <a:gd name="connsiteY5" fmla="*/ 1164463 h 2989431"/>
              <a:gd name="connsiteX0" fmla="*/ 3883 w 11834991"/>
              <a:gd name="connsiteY0" fmla="*/ 1164732 h 2989700"/>
              <a:gd name="connsiteX1" fmla="*/ 5916495 w 11834991"/>
              <a:gd name="connsiteY1" fmla="*/ 269 h 2989700"/>
              <a:gd name="connsiteX2" fmla="*/ 11834991 w 11834991"/>
              <a:gd name="connsiteY2" fmla="*/ 2277 h 2989700"/>
              <a:gd name="connsiteX3" fmla="*/ 11834991 w 11834991"/>
              <a:gd name="connsiteY3" fmla="*/ 2989700 h 2989700"/>
              <a:gd name="connsiteX4" fmla="*/ 650 w 11834991"/>
              <a:gd name="connsiteY4" fmla="*/ 2989700 h 2989700"/>
              <a:gd name="connsiteX5" fmla="*/ 3883 w 11834991"/>
              <a:gd name="connsiteY5" fmla="*/ 1164732 h 2989700"/>
              <a:gd name="connsiteX0" fmla="*/ 3883 w 11834991"/>
              <a:gd name="connsiteY0" fmla="*/ 1164463 h 2989431"/>
              <a:gd name="connsiteX1" fmla="*/ 1805336 w 11834991"/>
              <a:gd name="connsiteY1" fmla="*/ 525357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4463 h 2989431"/>
              <a:gd name="connsiteX1" fmla="*/ 1758770 w 11834991"/>
              <a:gd name="connsiteY1" fmla="*/ 451274 h 2989431"/>
              <a:gd name="connsiteX2" fmla="*/ 5916495 w 11834991"/>
              <a:gd name="connsiteY2" fmla="*/ 0 h 2989431"/>
              <a:gd name="connsiteX3" fmla="*/ 11834991 w 11834991"/>
              <a:gd name="connsiteY3" fmla="*/ 2008 h 2989431"/>
              <a:gd name="connsiteX4" fmla="*/ 11834991 w 11834991"/>
              <a:gd name="connsiteY4" fmla="*/ 2989431 h 2989431"/>
              <a:gd name="connsiteX5" fmla="*/ 650 w 11834991"/>
              <a:gd name="connsiteY5" fmla="*/ 2989431 h 2989431"/>
              <a:gd name="connsiteX6" fmla="*/ 3883 w 11834991"/>
              <a:gd name="connsiteY6" fmla="*/ 1164463 h 2989431"/>
              <a:gd name="connsiteX0" fmla="*/ 3883 w 11834991"/>
              <a:gd name="connsiteY0" fmla="*/ 1166530 h 2991498"/>
              <a:gd name="connsiteX1" fmla="*/ 1758770 w 11834991"/>
              <a:gd name="connsiteY1" fmla="*/ 453341 h 2991498"/>
              <a:gd name="connsiteX2" fmla="*/ 5916495 w 11834991"/>
              <a:gd name="connsiteY2" fmla="*/ 2067 h 2991498"/>
              <a:gd name="connsiteX3" fmla="*/ 11834991 w 11834991"/>
              <a:gd name="connsiteY3" fmla="*/ 4075 h 2991498"/>
              <a:gd name="connsiteX4" fmla="*/ 11834991 w 11834991"/>
              <a:gd name="connsiteY4" fmla="*/ 2991498 h 2991498"/>
              <a:gd name="connsiteX5" fmla="*/ 650 w 11834991"/>
              <a:gd name="connsiteY5" fmla="*/ 2991498 h 2991498"/>
              <a:gd name="connsiteX6" fmla="*/ 3883 w 11834991"/>
              <a:gd name="connsiteY6" fmla="*/ 1166530 h 2991498"/>
              <a:gd name="connsiteX0" fmla="*/ 3883 w 11834991"/>
              <a:gd name="connsiteY0" fmla="*/ 1164834 h 2989802"/>
              <a:gd name="connsiteX1" fmla="*/ 1758770 w 11834991"/>
              <a:gd name="connsiteY1" fmla="*/ 451645 h 2989802"/>
              <a:gd name="connsiteX2" fmla="*/ 5916495 w 11834991"/>
              <a:gd name="connsiteY2" fmla="*/ 371 h 2989802"/>
              <a:gd name="connsiteX3" fmla="*/ 11834991 w 11834991"/>
              <a:gd name="connsiteY3" fmla="*/ 2379 h 2989802"/>
              <a:gd name="connsiteX4" fmla="*/ 11834991 w 11834991"/>
              <a:gd name="connsiteY4" fmla="*/ 2989802 h 2989802"/>
              <a:gd name="connsiteX5" fmla="*/ 650 w 11834991"/>
              <a:gd name="connsiteY5" fmla="*/ 2989802 h 2989802"/>
              <a:gd name="connsiteX6" fmla="*/ 3883 w 11834991"/>
              <a:gd name="connsiteY6" fmla="*/ 1164834 h 2989802"/>
              <a:gd name="connsiteX0" fmla="*/ 3883 w 11834991"/>
              <a:gd name="connsiteY0" fmla="*/ 1164834 h 2989802"/>
              <a:gd name="connsiteX1" fmla="*/ 1758770 w 11834991"/>
              <a:gd name="connsiteY1" fmla="*/ 451645 h 2989802"/>
              <a:gd name="connsiteX2" fmla="*/ 5916495 w 11834991"/>
              <a:gd name="connsiteY2" fmla="*/ 371 h 2989802"/>
              <a:gd name="connsiteX3" fmla="*/ 11834991 w 11834991"/>
              <a:gd name="connsiteY3" fmla="*/ 2379 h 2989802"/>
              <a:gd name="connsiteX4" fmla="*/ 11834991 w 11834991"/>
              <a:gd name="connsiteY4" fmla="*/ 2989802 h 2989802"/>
              <a:gd name="connsiteX5" fmla="*/ 650 w 11834991"/>
              <a:gd name="connsiteY5" fmla="*/ 2989802 h 2989802"/>
              <a:gd name="connsiteX6" fmla="*/ 3883 w 11834991"/>
              <a:gd name="connsiteY6" fmla="*/ 1164834 h 2989802"/>
              <a:gd name="connsiteX0" fmla="*/ 3883 w 11834991"/>
              <a:gd name="connsiteY0" fmla="*/ 1164775 h 2989743"/>
              <a:gd name="connsiteX1" fmla="*/ 1758770 w 11834991"/>
              <a:gd name="connsiteY1" fmla="*/ 451586 h 2989743"/>
              <a:gd name="connsiteX2" fmla="*/ 5916495 w 11834991"/>
              <a:gd name="connsiteY2" fmla="*/ 312 h 2989743"/>
              <a:gd name="connsiteX3" fmla="*/ 11834991 w 11834991"/>
              <a:gd name="connsiteY3" fmla="*/ 2320 h 2989743"/>
              <a:gd name="connsiteX4" fmla="*/ 11834991 w 11834991"/>
              <a:gd name="connsiteY4" fmla="*/ 2989743 h 2989743"/>
              <a:gd name="connsiteX5" fmla="*/ 650 w 11834991"/>
              <a:gd name="connsiteY5" fmla="*/ 2989743 h 2989743"/>
              <a:gd name="connsiteX6" fmla="*/ 3883 w 11834991"/>
              <a:gd name="connsiteY6" fmla="*/ 1164775 h 2989743"/>
              <a:gd name="connsiteX0" fmla="*/ 3883 w 11834991"/>
              <a:gd name="connsiteY0" fmla="*/ 1164880 h 2989848"/>
              <a:gd name="connsiteX1" fmla="*/ 1932336 w 11834991"/>
              <a:gd name="connsiteY1" fmla="*/ 411474 h 2989848"/>
              <a:gd name="connsiteX2" fmla="*/ 5916495 w 11834991"/>
              <a:gd name="connsiteY2" fmla="*/ 417 h 2989848"/>
              <a:gd name="connsiteX3" fmla="*/ 11834991 w 11834991"/>
              <a:gd name="connsiteY3" fmla="*/ 2425 h 2989848"/>
              <a:gd name="connsiteX4" fmla="*/ 11834991 w 11834991"/>
              <a:gd name="connsiteY4" fmla="*/ 2989848 h 2989848"/>
              <a:gd name="connsiteX5" fmla="*/ 650 w 11834991"/>
              <a:gd name="connsiteY5" fmla="*/ 2989848 h 2989848"/>
              <a:gd name="connsiteX6" fmla="*/ 3883 w 11834991"/>
              <a:gd name="connsiteY6" fmla="*/ 1164880 h 2989848"/>
              <a:gd name="connsiteX0" fmla="*/ 3883 w 11834991"/>
              <a:gd name="connsiteY0" fmla="*/ 1164867 h 2989835"/>
              <a:gd name="connsiteX1" fmla="*/ 1932336 w 11834991"/>
              <a:gd name="connsiteY1" fmla="*/ 411461 h 2989835"/>
              <a:gd name="connsiteX2" fmla="*/ 5916495 w 11834991"/>
              <a:gd name="connsiteY2" fmla="*/ 404 h 2989835"/>
              <a:gd name="connsiteX3" fmla="*/ 11834991 w 11834991"/>
              <a:gd name="connsiteY3" fmla="*/ 2412 h 2989835"/>
              <a:gd name="connsiteX4" fmla="*/ 11834991 w 11834991"/>
              <a:gd name="connsiteY4" fmla="*/ 2989835 h 2989835"/>
              <a:gd name="connsiteX5" fmla="*/ 650 w 11834991"/>
              <a:gd name="connsiteY5" fmla="*/ 2989835 h 2989835"/>
              <a:gd name="connsiteX6" fmla="*/ 3883 w 11834991"/>
              <a:gd name="connsiteY6" fmla="*/ 1164867 h 2989835"/>
              <a:gd name="connsiteX0" fmla="*/ 3883 w 11834991"/>
              <a:gd name="connsiteY0" fmla="*/ 1164888 h 2989856"/>
              <a:gd name="connsiteX1" fmla="*/ 1921753 w 11834991"/>
              <a:gd name="connsiteY1" fmla="*/ 405132 h 2989856"/>
              <a:gd name="connsiteX2" fmla="*/ 5916495 w 11834991"/>
              <a:gd name="connsiteY2" fmla="*/ 425 h 2989856"/>
              <a:gd name="connsiteX3" fmla="*/ 11834991 w 11834991"/>
              <a:gd name="connsiteY3" fmla="*/ 2433 h 2989856"/>
              <a:gd name="connsiteX4" fmla="*/ 11834991 w 11834991"/>
              <a:gd name="connsiteY4" fmla="*/ 2989856 h 2989856"/>
              <a:gd name="connsiteX5" fmla="*/ 650 w 11834991"/>
              <a:gd name="connsiteY5" fmla="*/ 2989856 h 2989856"/>
              <a:gd name="connsiteX6" fmla="*/ 3883 w 11834991"/>
              <a:gd name="connsiteY6" fmla="*/ 1164888 h 2989856"/>
              <a:gd name="connsiteX0" fmla="*/ 43 w 11835384"/>
              <a:gd name="connsiteY0" fmla="*/ 893516 h 2989610"/>
              <a:gd name="connsiteX1" fmla="*/ 1922146 w 11835384"/>
              <a:gd name="connsiteY1" fmla="*/ 404886 h 2989610"/>
              <a:gd name="connsiteX2" fmla="*/ 5916888 w 11835384"/>
              <a:gd name="connsiteY2" fmla="*/ 179 h 2989610"/>
              <a:gd name="connsiteX3" fmla="*/ 11835384 w 11835384"/>
              <a:gd name="connsiteY3" fmla="*/ 2187 h 2989610"/>
              <a:gd name="connsiteX4" fmla="*/ 11835384 w 11835384"/>
              <a:gd name="connsiteY4" fmla="*/ 2989610 h 2989610"/>
              <a:gd name="connsiteX5" fmla="*/ 1043 w 11835384"/>
              <a:gd name="connsiteY5" fmla="*/ 2989610 h 2989610"/>
              <a:gd name="connsiteX6" fmla="*/ 43 w 11835384"/>
              <a:gd name="connsiteY6" fmla="*/ 893516 h 2989610"/>
              <a:gd name="connsiteX0" fmla="*/ 0 w 11835341"/>
              <a:gd name="connsiteY0" fmla="*/ 893516 h 2989610"/>
              <a:gd name="connsiteX1" fmla="*/ 1922103 w 11835341"/>
              <a:gd name="connsiteY1" fmla="*/ 404886 h 2989610"/>
              <a:gd name="connsiteX2" fmla="*/ 5916845 w 11835341"/>
              <a:gd name="connsiteY2" fmla="*/ 179 h 2989610"/>
              <a:gd name="connsiteX3" fmla="*/ 11835341 w 11835341"/>
              <a:gd name="connsiteY3" fmla="*/ 2187 h 2989610"/>
              <a:gd name="connsiteX4" fmla="*/ 11835341 w 11835341"/>
              <a:gd name="connsiteY4" fmla="*/ 2989610 h 2989610"/>
              <a:gd name="connsiteX5" fmla="*/ 1000 w 11835341"/>
              <a:gd name="connsiteY5" fmla="*/ 2989610 h 2989610"/>
              <a:gd name="connsiteX6" fmla="*/ 0 w 11835341"/>
              <a:gd name="connsiteY6" fmla="*/ 893516 h 2989610"/>
              <a:gd name="connsiteX0" fmla="*/ 0 w 11835341"/>
              <a:gd name="connsiteY0" fmla="*/ 893720 h 2989814"/>
              <a:gd name="connsiteX1" fmla="*/ 2025820 w 11835341"/>
              <a:gd name="connsiteY1" fmla="*/ 260013 h 2989814"/>
              <a:gd name="connsiteX2" fmla="*/ 5916845 w 11835341"/>
              <a:gd name="connsiteY2" fmla="*/ 383 h 2989814"/>
              <a:gd name="connsiteX3" fmla="*/ 11835341 w 11835341"/>
              <a:gd name="connsiteY3" fmla="*/ 2391 h 2989814"/>
              <a:gd name="connsiteX4" fmla="*/ 11835341 w 11835341"/>
              <a:gd name="connsiteY4" fmla="*/ 2989814 h 2989814"/>
              <a:gd name="connsiteX5" fmla="*/ 1000 w 11835341"/>
              <a:gd name="connsiteY5" fmla="*/ 2989814 h 2989814"/>
              <a:gd name="connsiteX6" fmla="*/ 0 w 11835341"/>
              <a:gd name="connsiteY6" fmla="*/ 893720 h 2989814"/>
              <a:gd name="connsiteX0" fmla="*/ 0 w 11835341"/>
              <a:gd name="connsiteY0" fmla="*/ 897278 h 2993372"/>
              <a:gd name="connsiteX1" fmla="*/ 2025820 w 11835341"/>
              <a:gd name="connsiteY1" fmla="*/ 263571 h 2993372"/>
              <a:gd name="connsiteX2" fmla="*/ 5916845 w 11835341"/>
              <a:gd name="connsiteY2" fmla="*/ 3941 h 2993372"/>
              <a:gd name="connsiteX3" fmla="*/ 11835341 w 11835341"/>
              <a:gd name="connsiteY3" fmla="*/ 5949 h 2993372"/>
              <a:gd name="connsiteX4" fmla="*/ 11835341 w 11835341"/>
              <a:gd name="connsiteY4" fmla="*/ 2993372 h 2993372"/>
              <a:gd name="connsiteX5" fmla="*/ 1000 w 11835341"/>
              <a:gd name="connsiteY5" fmla="*/ 2993372 h 2993372"/>
              <a:gd name="connsiteX6" fmla="*/ 0 w 11835341"/>
              <a:gd name="connsiteY6" fmla="*/ 897278 h 2993372"/>
              <a:gd name="connsiteX0" fmla="*/ 0 w 11835341"/>
              <a:gd name="connsiteY0" fmla="*/ 898261 h 2994355"/>
              <a:gd name="connsiteX1" fmla="*/ 2025820 w 11835341"/>
              <a:gd name="connsiteY1" fmla="*/ 264554 h 2994355"/>
              <a:gd name="connsiteX2" fmla="*/ 5916845 w 11835341"/>
              <a:gd name="connsiteY2" fmla="*/ 4924 h 2994355"/>
              <a:gd name="connsiteX3" fmla="*/ 11835341 w 11835341"/>
              <a:gd name="connsiteY3" fmla="*/ 6932 h 2994355"/>
              <a:gd name="connsiteX4" fmla="*/ 11835341 w 11835341"/>
              <a:gd name="connsiteY4" fmla="*/ 2994355 h 2994355"/>
              <a:gd name="connsiteX5" fmla="*/ 1000 w 11835341"/>
              <a:gd name="connsiteY5" fmla="*/ 2994355 h 2994355"/>
              <a:gd name="connsiteX6" fmla="*/ 0 w 11835341"/>
              <a:gd name="connsiteY6" fmla="*/ 898261 h 2994355"/>
              <a:gd name="connsiteX0" fmla="*/ 0 w 11835341"/>
              <a:gd name="connsiteY0" fmla="*/ 901345 h 2997439"/>
              <a:gd name="connsiteX1" fmla="*/ 2025820 w 11835341"/>
              <a:gd name="connsiteY1" fmla="*/ 267638 h 2997439"/>
              <a:gd name="connsiteX2" fmla="*/ 3810844 w 11835341"/>
              <a:gd name="connsiteY2" fmla="*/ 3863 h 2997439"/>
              <a:gd name="connsiteX3" fmla="*/ 11835341 w 11835341"/>
              <a:gd name="connsiteY3" fmla="*/ 10016 h 2997439"/>
              <a:gd name="connsiteX4" fmla="*/ 11835341 w 11835341"/>
              <a:gd name="connsiteY4" fmla="*/ 2997439 h 2997439"/>
              <a:gd name="connsiteX5" fmla="*/ 1000 w 11835341"/>
              <a:gd name="connsiteY5" fmla="*/ 2997439 h 2997439"/>
              <a:gd name="connsiteX6" fmla="*/ 0 w 11835341"/>
              <a:gd name="connsiteY6" fmla="*/ 901345 h 2997439"/>
              <a:gd name="connsiteX0" fmla="*/ 0 w 11835341"/>
              <a:gd name="connsiteY0" fmla="*/ 897482 h 2993576"/>
              <a:gd name="connsiteX1" fmla="*/ 2025820 w 11835341"/>
              <a:gd name="connsiteY1" fmla="*/ 263775 h 2993576"/>
              <a:gd name="connsiteX2" fmla="*/ 3810844 w 11835341"/>
              <a:gd name="connsiteY2" fmla="*/ 0 h 2993576"/>
              <a:gd name="connsiteX3" fmla="*/ 11835341 w 11835341"/>
              <a:gd name="connsiteY3" fmla="*/ 6153 h 2993576"/>
              <a:gd name="connsiteX4" fmla="*/ 11835341 w 11835341"/>
              <a:gd name="connsiteY4" fmla="*/ 2993576 h 2993576"/>
              <a:gd name="connsiteX5" fmla="*/ 1000 w 11835341"/>
              <a:gd name="connsiteY5" fmla="*/ 2993576 h 2993576"/>
              <a:gd name="connsiteX6" fmla="*/ 0 w 11835341"/>
              <a:gd name="connsiteY6" fmla="*/ 897482 h 2993576"/>
              <a:gd name="connsiteX0" fmla="*/ 478839 w 12313180"/>
              <a:gd name="connsiteY0" fmla="*/ 2993576 h 2993576"/>
              <a:gd name="connsiteX1" fmla="*/ 2503659 w 12313180"/>
              <a:gd name="connsiteY1" fmla="*/ 263775 h 2993576"/>
              <a:gd name="connsiteX2" fmla="*/ 4288683 w 12313180"/>
              <a:gd name="connsiteY2" fmla="*/ 0 h 2993576"/>
              <a:gd name="connsiteX3" fmla="*/ 12313180 w 12313180"/>
              <a:gd name="connsiteY3" fmla="*/ 6153 h 2993576"/>
              <a:gd name="connsiteX4" fmla="*/ 12313180 w 12313180"/>
              <a:gd name="connsiteY4" fmla="*/ 2993576 h 2993576"/>
              <a:gd name="connsiteX5" fmla="*/ 478839 w 12313180"/>
              <a:gd name="connsiteY5" fmla="*/ 2993576 h 2993576"/>
              <a:gd name="connsiteX0" fmla="*/ 478855 w 12313196"/>
              <a:gd name="connsiteY0" fmla="*/ 2993576 h 2993576"/>
              <a:gd name="connsiteX1" fmla="*/ 2503675 w 12313196"/>
              <a:gd name="connsiteY1" fmla="*/ 263775 h 2993576"/>
              <a:gd name="connsiteX2" fmla="*/ 4288699 w 12313196"/>
              <a:gd name="connsiteY2" fmla="*/ 0 h 2993576"/>
              <a:gd name="connsiteX3" fmla="*/ 12313196 w 12313196"/>
              <a:gd name="connsiteY3" fmla="*/ 6153 h 2993576"/>
              <a:gd name="connsiteX4" fmla="*/ 12313196 w 12313196"/>
              <a:gd name="connsiteY4" fmla="*/ 2993576 h 2993576"/>
              <a:gd name="connsiteX5" fmla="*/ 478855 w 12313196"/>
              <a:gd name="connsiteY5" fmla="*/ 2993576 h 2993576"/>
              <a:gd name="connsiteX0" fmla="*/ 455988 w 12290329"/>
              <a:gd name="connsiteY0" fmla="*/ 2993576 h 2993576"/>
              <a:gd name="connsiteX1" fmla="*/ 2694909 w 12290329"/>
              <a:gd name="connsiteY1" fmla="*/ 983556 h 2993576"/>
              <a:gd name="connsiteX2" fmla="*/ 4265832 w 12290329"/>
              <a:gd name="connsiteY2" fmla="*/ 0 h 2993576"/>
              <a:gd name="connsiteX3" fmla="*/ 12290329 w 12290329"/>
              <a:gd name="connsiteY3" fmla="*/ 6153 h 2993576"/>
              <a:gd name="connsiteX4" fmla="*/ 12290329 w 12290329"/>
              <a:gd name="connsiteY4" fmla="*/ 2993576 h 2993576"/>
              <a:gd name="connsiteX5" fmla="*/ 455988 w 12290329"/>
              <a:gd name="connsiteY5" fmla="*/ 2993576 h 2993576"/>
              <a:gd name="connsiteX0" fmla="*/ 611227 w 12445568"/>
              <a:gd name="connsiteY0" fmla="*/ 2993576 h 2993576"/>
              <a:gd name="connsiteX1" fmla="*/ 1703514 w 12445568"/>
              <a:gd name="connsiteY1" fmla="*/ 1061475 h 2993576"/>
              <a:gd name="connsiteX2" fmla="*/ 4421071 w 12445568"/>
              <a:gd name="connsiteY2" fmla="*/ 0 h 2993576"/>
              <a:gd name="connsiteX3" fmla="*/ 12445568 w 12445568"/>
              <a:gd name="connsiteY3" fmla="*/ 6153 h 2993576"/>
              <a:gd name="connsiteX4" fmla="*/ 12445568 w 12445568"/>
              <a:gd name="connsiteY4" fmla="*/ 2993576 h 2993576"/>
              <a:gd name="connsiteX5" fmla="*/ 611227 w 12445568"/>
              <a:gd name="connsiteY5" fmla="*/ 2993576 h 2993576"/>
              <a:gd name="connsiteX0" fmla="*/ 591975 w 12426316"/>
              <a:gd name="connsiteY0" fmla="*/ 2993576 h 2993576"/>
              <a:gd name="connsiteX1" fmla="*/ 1684262 w 12426316"/>
              <a:gd name="connsiteY1" fmla="*/ 1061475 h 2993576"/>
              <a:gd name="connsiteX2" fmla="*/ 4401819 w 12426316"/>
              <a:gd name="connsiteY2" fmla="*/ 0 h 2993576"/>
              <a:gd name="connsiteX3" fmla="*/ 12426316 w 12426316"/>
              <a:gd name="connsiteY3" fmla="*/ 6153 h 2993576"/>
              <a:gd name="connsiteX4" fmla="*/ 12426316 w 12426316"/>
              <a:gd name="connsiteY4" fmla="*/ 2993576 h 2993576"/>
              <a:gd name="connsiteX5" fmla="*/ 591975 w 12426316"/>
              <a:gd name="connsiteY5" fmla="*/ 2993576 h 2993576"/>
              <a:gd name="connsiteX0" fmla="*/ 0 w 11834341"/>
              <a:gd name="connsiteY0" fmla="*/ 2993576 h 2993576"/>
              <a:gd name="connsiteX1" fmla="*/ 1092287 w 11834341"/>
              <a:gd name="connsiteY1" fmla="*/ 1061475 h 2993576"/>
              <a:gd name="connsiteX2" fmla="*/ 3809844 w 11834341"/>
              <a:gd name="connsiteY2" fmla="*/ 0 h 2993576"/>
              <a:gd name="connsiteX3" fmla="*/ 11834341 w 11834341"/>
              <a:gd name="connsiteY3" fmla="*/ 6153 h 2993576"/>
              <a:gd name="connsiteX4" fmla="*/ 11834341 w 11834341"/>
              <a:gd name="connsiteY4" fmla="*/ 2993576 h 2993576"/>
              <a:gd name="connsiteX5" fmla="*/ 0 w 11834341"/>
              <a:gd name="connsiteY5" fmla="*/ 2993576 h 2993576"/>
              <a:gd name="connsiteX0" fmla="*/ 274 w 11834615"/>
              <a:gd name="connsiteY0" fmla="*/ 2993576 h 2993576"/>
              <a:gd name="connsiteX1" fmla="*/ 1092561 w 11834615"/>
              <a:gd name="connsiteY1" fmla="*/ 1061475 h 2993576"/>
              <a:gd name="connsiteX2" fmla="*/ 3810118 w 11834615"/>
              <a:gd name="connsiteY2" fmla="*/ 0 h 2993576"/>
              <a:gd name="connsiteX3" fmla="*/ 11834615 w 11834615"/>
              <a:gd name="connsiteY3" fmla="*/ 6153 h 2993576"/>
              <a:gd name="connsiteX4" fmla="*/ 11834615 w 11834615"/>
              <a:gd name="connsiteY4" fmla="*/ 2993576 h 2993576"/>
              <a:gd name="connsiteX5" fmla="*/ 274 w 11834615"/>
              <a:gd name="connsiteY5" fmla="*/ 2993576 h 2993576"/>
              <a:gd name="connsiteX0" fmla="*/ 400 w 11834741"/>
              <a:gd name="connsiteY0" fmla="*/ 2993576 h 2993576"/>
              <a:gd name="connsiteX1" fmla="*/ 900311 w 11834741"/>
              <a:gd name="connsiteY1" fmla="*/ 1204494 h 2993576"/>
              <a:gd name="connsiteX2" fmla="*/ 3810244 w 11834741"/>
              <a:gd name="connsiteY2" fmla="*/ 0 h 2993576"/>
              <a:gd name="connsiteX3" fmla="*/ 11834741 w 11834741"/>
              <a:gd name="connsiteY3" fmla="*/ 6153 h 2993576"/>
              <a:gd name="connsiteX4" fmla="*/ 11834741 w 11834741"/>
              <a:gd name="connsiteY4" fmla="*/ 2993576 h 2993576"/>
              <a:gd name="connsiteX5" fmla="*/ 400 w 11834741"/>
              <a:gd name="connsiteY5" fmla="*/ 2993576 h 2993576"/>
              <a:gd name="connsiteX0" fmla="*/ 494 w 11834835"/>
              <a:gd name="connsiteY0" fmla="*/ 2993576 h 2993576"/>
              <a:gd name="connsiteX1" fmla="*/ 900405 w 11834835"/>
              <a:gd name="connsiteY1" fmla="*/ 1204494 h 2993576"/>
              <a:gd name="connsiteX2" fmla="*/ 3810338 w 11834835"/>
              <a:gd name="connsiteY2" fmla="*/ 0 h 2993576"/>
              <a:gd name="connsiteX3" fmla="*/ 11834835 w 11834835"/>
              <a:gd name="connsiteY3" fmla="*/ 6153 h 2993576"/>
              <a:gd name="connsiteX4" fmla="*/ 11834835 w 11834835"/>
              <a:gd name="connsiteY4" fmla="*/ 2993576 h 2993576"/>
              <a:gd name="connsiteX5" fmla="*/ 494 w 11834835"/>
              <a:gd name="connsiteY5" fmla="*/ 2993576 h 2993576"/>
              <a:gd name="connsiteX0" fmla="*/ 602 w 11834943"/>
              <a:gd name="connsiteY0" fmla="*/ 2993576 h 2993576"/>
              <a:gd name="connsiteX1" fmla="*/ 900513 w 11834943"/>
              <a:gd name="connsiteY1" fmla="*/ 1204494 h 2993576"/>
              <a:gd name="connsiteX2" fmla="*/ 3810446 w 11834943"/>
              <a:gd name="connsiteY2" fmla="*/ 0 h 2993576"/>
              <a:gd name="connsiteX3" fmla="*/ 11834943 w 11834943"/>
              <a:gd name="connsiteY3" fmla="*/ 6153 h 2993576"/>
              <a:gd name="connsiteX4" fmla="*/ 11834943 w 11834943"/>
              <a:gd name="connsiteY4" fmla="*/ 2993576 h 2993576"/>
              <a:gd name="connsiteX5" fmla="*/ 602 w 11834943"/>
              <a:gd name="connsiteY5" fmla="*/ 2993576 h 2993576"/>
              <a:gd name="connsiteX0" fmla="*/ 602 w 11834943"/>
              <a:gd name="connsiteY0" fmla="*/ 2993576 h 2993576"/>
              <a:gd name="connsiteX1" fmla="*/ 900513 w 11834943"/>
              <a:gd name="connsiteY1" fmla="*/ 1204494 h 2993576"/>
              <a:gd name="connsiteX2" fmla="*/ 3810446 w 11834943"/>
              <a:gd name="connsiteY2" fmla="*/ 0 h 2993576"/>
              <a:gd name="connsiteX3" fmla="*/ 11834943 w 11834943"/>
              <a:gd name="connsiteY3" fmla="*/ 6153 h 2993576"/>
              <a:gd name="connsiteX4" fmla="*/ 11834943 w 11834943"/>
              <a:gd name="connsiteY4" fmla="*/ 2993576 h 2993576"/>
              <a:gd name="connsiteX5" fmla="*/ 602 w 11834943"/>
              <a:gd name="connsiteY5" fmla="*/ 2993576 h 2993576"/>
              <a:gd name="connsiteX0" fmla="*/ 566 w 11834907"/>
              <a:gd name="connsiteY0" fmla="*/ 2991384 h 2991384"/>
              <a:gd name="connsiteX1" fmla="*/ 900477 w 11834907"/>
              <a:gd name="connsiteY1" fmla="*/ 1202302 h 2991384"/>
              <a:gd name="connsiteX2" fmla="*/ 3813977 w 11834907"/>
              <a:gd name="connsiteY2" fmla="*/ 0 h 2991384"/>
              <a:gd name="connsiteX3" fmla="*/ 11834907 w 11834907"/>
              <a:gd name="connsiteY3" fmla="*/ 3961 h 2991384"/>
              <a:gd name="connsiteX4" fmla="*/ 11834907 w 11834907"/>
              <a:gd name="connsiteY4" fmla="*/ 2991384 h 2991384"/>
              <a:gd name="connsiteX5" fmla="*/ 566 w 11834907"/>
              <a:gd name="connsiteY5" fmla="*/ 2991384 h 2991384"/>
              <a:gd name="connsiteX0" fmla="*/ 577 w 11834918"/>
              <a:gd name="connsiteY0" fmla="*/ 2992114 h 2992114"/>
              <a:gd name="connsiteX1" fmla="*/ 900488 w 11834918"/>
              <a:gd name="connsiteY1" fmla="*/ 1203032 h 2992114"/>
              <a:gd name="connsiteX2" fmla="*/ 3853241 w 11834918"/>
              <a:gd name="connsiteY2" fmla="*/ 0 h 2992114"/>
              <a:gd name="connsiteX3" fmla="*/ 11834918 w 11834918"/>
              <a:gd name="connsiteY3" fmla="*/ 4691 h 2992114"/>
              <a:gd name="connsiteX4" fmla="*/ 11834918 w 11834918"/>
              <a:gd name="connsiteY4" fmla="*/ 2992114 h 2992114"/>
              <a:gd name="connsiteX5" fmla="*/ 577 w 11834918"/>
              <a:gd name="connsiteY5" fmla="*/ 2992114 h 2992114"/>
              <a:gd name="connsiteX0" fmla="*/ 577 w 11834918"/>
              <a:gd name="connsiteY0" fmla="*/ 2992114 h 2992114"/>
              <a:gd name="connsiteX1" fmla="*/ 900488 w 11834918"/>
              <a:gd name="connsiteY1" fmla="*/ 1203032 h 2992114"/>
              <a:gd name="connsiteX2" fmla="*/ 3853241 w 11834918"/>
              <a:gd name="connsiteY2" fmla="*/ 0 h 2992114"/>
              <a:gd name="connsiteX3" fmla="*/ 11834918 w 11834918"/>
              <a:gd name="connsiteY3" fmla="*/ 4691 h 2992114"/>
              <a:gd name="connsiteX4" fmla="*/ 11834918 w 11834918"/>
              <a:gd name="connsiteY4" fmla="*/ 2992114 h 2992114"/>
              <a:gd name="connsiteX5" fmla="*/ 577 w 11834918"/>
              <a:gd name="connsiteY5" fmla="*/ 2992114 h 2992114"/>
              <a:gd name="connsiteX0" fmla="*/ 577 w 11834918"/>
              <a:gd name="connsiteY0" fmla="*/ 2992114 h 2992114"/>
              <a:gd name="connsiteX1" fmla="*/ 900488 w 11834918"/>
              <a:gd name="connsiteY1" fmla="*/ 1203032 h 2992114"/>
              <a:gd name="connsiteX2" fmla="*/ 3853241 w 11834918"/>
              <a:gd name="connsiteY2" fmla="*/ 0 h 2992114"/>
              <a:gd name="connsiteX3" fmla="*/ 11834918 w 11834918"/>
              <a:gd name="connsiteY3" fmla="*/ 4691 h 2992114"/>
              <a:gd name="connsiteX4" fmla="*/ 11834918 w 11834918"/>
              <a:gd name="connsiteY4" fmla="*/ 2992114 h 2992114"/>
              <a:gd name="connsiteX5" fmla="*/ 577 w 11834918"/>
              <a:gd name="connsiteY5" fmla="*/ 2992114 h 2992114"/>
              <a:gd name="connsiteX0" fmla="*/ 599 w 11834940"/>
              <a:gd name="connsiteY0" fmla="*/ 2992114 h 2992114"/>
              <a:gd name="connsiteX1" fmla="*/ 889804 w 11834940"/>
              <a:gd name="connsiteY1" fmla="*/ 1201573 h 2992114"/>
              <a:gd name="connsiteX2" fmla="*/ 3853263 w 11834940"/>
              <a:gd name="connsiteY2" fmla="*/ 0 h 2992114"/>
              <a:gd name="connsiteX3" fmla="*/ 11834940 w 11834940"/>
              <a:gd name="connsiteY3" fmla="*/ 4691 h 2992114"/>
              <a:gd name="connsiteX4" fmla="*/ 11834940 w 11834940"/>
              <a:gd name="connsiteY4" fmla="*/ 2992114 h 2992114"/>
              <a:gd name="connsiteX5" fmla="*/ 599 w 11834940"/>
              <a:gd name="connsiteY5" fmla="*/ 2992114 h 299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34940" h="2992114">
                <a:moveTo>
                  <a:pt x="599" y="2992114"/>
                </a:moveTo>
                <a:cubicBezTo>
                  <a:pt x="-14320" y="2456311"/>
                  <a:pt x="247693" y="1700259"/>
                  <a:pt x="889804" y="1201573"/>
                </a:cubicBezTo>
                <a:cubicBezTo>
                  <a:pt x="1531915" y="702887"/>
                  <a:pt x="2418364" y="284089"/>
                  <a:pt x="3853263" y="0"/>
                </a:cubicBezTo>
                <a:lnTo>
                  <a:pt x="11834940" y="4691"/>
                </a:lnTo>
                <a:lnTo>
                  <a:pt x="11834940" y="2992114"/>
                </a:lnTo>
                <a:lnTo>
                  <a:pt x="599" y="2992114"/>
                </a:lnTo>
                <a:close/>
              </a:path>
            </a:pathLst>
          </a:custGeom>
          <a:solidFill>
            <a:schemeClr val="bg1">
              <a:lumMod val="95000"/>
            </a:schemeClr>
          </a:solidFill>
          <a:ln w="1270">
            <a:noFill/>
          </a:ln>
        </p:spPr>
        <p:txBody>
          <a:bodyPr anchor="ctr" anchorCtr="0"/>
          <a:lstStyle>
            <a:lvl1pPr marL="0" indent="0" algn="ctr">
              <a:spcBef>
                <a:spcPts val="0"/>
              </a:spcBef>
              <a:buNone/>
              <a:defRPr sz="1600" b="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100000"/>
              </a:lnSpc>
              <a:spcBef>
                <a:spcPts val="1000"/>
              </a:spcBef>
              <a:spcAft>
                <a:spcPts val="0"/>
              </a:spcAft>
              <a:buClr>
                <a:schemeClr val="tx2"/>
              </a:buClr>
              <a:buSzTx/>
              <a:buFont typeface="Arial" panose="020B0604020202020204" pitchFamily="34" charset="0"/>
              <a:buNone/>
              <a:tabLst/>
              <a:defRPr/>
            </a:pPr>
            <a:r>
              <a:rPr lang="fi-FI" dirty="0"/>
              <a:t>Lisää kuva napsauttamalla kuvaketta</a:t>
            </a:r>
            <a:br>
              <a:rPr lang="fi-FI" dirty="0"/>
            </a:br>
            <a:r>
              <a:rPr lang="fi-FI" dirty="0"/>
              <a:t>tai valitsemalla </a:t>
            </a:r>
            <a:r>
              <a:rPr lang="fi-FI" dirty="0" err="1"/>
              <a:t>Kameleonin</a:t>
            </a:r>
            <a:r>
              <a:rPr lang="fi-FI" dirty="0"/>
              <a:t> Kuvagalleriasta</a:t>
            </a:r>
            <a:br>
              <a:rPr lang="fi-FI" dirty="0"/>
            </a:br>
            <a:br>
              <a:rPr lang="fi-FI" dirty="0"/>
            </a:br>
            <a:r>
              <a:rPr lang="fi-FI" dirty="0"/>
              <a:t>Voit vaihtaa kuvan Kuvagalleriasta</a:t>
            </a:r>
            <a:br>
              <a:rPr lang="fi-FI" dirty="0"/>
            </a:br>
            <a:r>
              <a:rPr lang="fi-FI" dirty="0"/>
              <a:t>tai poistamalla kuvan ja lisäämällä uuden kuvan napsauttamalla kuvaketta</a:t>
            </a:r>
          </a:p>
        </p:txBody>
      </p:sp>
      <p:sp>
        <p:nvSpPr>
          <p:cNvPr id="8" name="Päivämäärän paikkamerkki 3">
            <a:extLst>
              <a:ext uri="{FF2B5EF4-FFF2-40B4-BE49-F238E27FC236}">
                <a16:creationId xmlns:a16="http://schemas.microsoft.com/office/drawing/2014/main" id="{C6FEECCB-0ADF-4D17-9F84-4B82085D7DE7}"/>
              </a:ext>
            </a:extLst>
          </p:cNvPr>
          <p:cNvSpPr>
            <a:spLocks noGrp="1"/>
          </p:cNvSpPr>
          <p:nvPr>
            <p:ph type="dt" sz="half" idx="10"/>
          </p:nvPr>
        </p:nvSpPr>
        <p:spPr>
          <a:xfrm>
            <a:off x="1229867" y="5719568"/>
            <a:ext cx="1242000" cy="642035"/>
          </a:xfrm>
        </p:spPr>
        <p:txBody>
          <a:bodyPr vert="horz" lIns="0" tIns="0" rIns="0" bIns="0" rtlCol="0" anchor="t" anchorCtr="0">
            <a:noAutofit/>
          </a:bodyPr>
          <a:lstStyle>
            <a:lvl1pPr algn="l">
              <a:defRPr lang="fi-FI" sz="1600" smtClean="0">
                <a:solidFill>
                  <a:schemeClr val="bg1"/>
                </a:solidFill>
              </a:defRPr>
            </a:lvl1pPr>
          </a:lstStyle>
          <a:p>
            <a:pPr algn="l">
              <a:lnSpc>
                <a:spcPct val="110000"/>
              </a:lnSpc>
              <a:buClr>
                <a:schemeClr val="tx2"/>
              </a:buClr>
            </a:pPr>
            <a:r>
              <a:rPr lang="fi-FI"/>
              <a:t>31.3.2021  |  </a:t>
            </a:r>
            <a:endParaRPr lang="fi-FI" dirty="0"/>
          </a:p>
        </p:txBody>
      </p:sp>
      <p:sp>
        <p:nvSpPr>
          <p:cNvPr id="9" name="Alatunnisteen paikkamerkki 4">
            <a:extLst>
              <a:ext uri="{FF2B5EF4-FFF2-40B4-BE49-F238E27FC236}">
                <a16:creationId xmlns:a16="http://schemas.microsoft.com/office/drawing/2014/main" id="{580B187D-B133-4F32-8568-D26ED15FC1AF}"/>
              </a:ext>
            </a:extLst>
          </p:cNvPr>
          <p:cNvSpPr>
            <a:spLocks noGrp="1"/>
          </p:cNvSpPr>
          <p:nvPr>
            <p:ph type="ftr" sz="quarter" idx="11"/>
          </p:nvPr>
        </p:nvSpPr>
        <p:spPr>
          <a:xfrm>
            <a:off x="1229868" y="5462054"/>
            <a:ext cx="4114800" cy="241091"/>
          </a:xfrm>
        </p:spPr>
        <p:txBody>
          <a:bodyPr vert="horz" lIns="0" tIns="0" rIns="0" bIns="0" rtlCol="0" anchor="t" anchorCtr="0">
            <a:noAutofit/>
          </a:bodyPr>
          <a:lstStyle>
            <a:lvl1pPr algn="l">
              <a:defRPr lang="fi-FI" sz="1600" dirty="0" smtClean="0">
                <a:solidFill>
                  <a:schemeClr val="bg1"/>
                </a:solidFill>
              </a:defRPr>
            </a:lvl1pPr>
          </a:lstStyle>
          <a:p>
            <a:pPr algn="l">
              <a:lnSpc>
                <a:spcPct val="110000"/>
              </a:lnSpc>
              <a:buClr>
                <a:schemeClr val="tx2"/>
              </a:buClr>
            </a:pPr>
            <a:r>
              <a:rPr lang="fi-FI"/>
              <a:t>Anne Laine</a:t>
            </a:r>
          </a:p>
        </p:txBody>
      </p:sp>
    </p:spTree>
    <p:extLst>
      <p:ext uri="{BB962C8B-B14F-4D97-AF65-F5344CB8AC3E}">
        <p14:creationId xmlns:p14="http://schemas.microsoft.com/office/powerpoint/2010/main" val="35009431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tsikko ja sisältö" preserve="1" userDrawn="1">
  <p:cSld name="title_and_content">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p:txBody>
          <a:bodyPr/>
          <a:lstStyle/>
          <a:p>
            <a:r>
              <a:rPr lang="fi-FI" dirty="0"/>
              <a:t>Tekstisivu, yksipalstainen.</a:t>
            </a:r>
            <a:br>
              <a:rPr lang="fi-FI" dirty="0"/>
            </a:br>
            <a:r>
              <a:rPr lang="fi-FI" dirty="0"/>
              <a:t>Otsikon pituus korkeintaan kaksi riviä</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p:txBody>
          <a:bodyPr/>
          <a:lstStyle>
            <a:lvl1pPr>
              <a:defRPr/>
            </a:lvl1pPr>
          </a:lstStyle>
          <a:p>
            <a:pPr marL="357188" marR="0" lvl="0" indent="-357188" algn="l" defTabSz="914400" rtl="0" eaLnBrk="1" fontAlgn="auto" latinLnBrk="0" hangingPunct="1">
              <a:lnSpc>
                <a:spcPct val="100000"/>
              </a:lnSpc>
              <a:spcBef>
                <a:spcPts val="1000"/>
              </a:spcBef>
              <a:spcAft>
                <a:spcPts val="0"/>
              </a:spcAft>
              <a:buClr>
                <a:schemeClr val="tx2"/>
              </a:buClr>
              <a:buSzTx/>
              <a:buFont typeface="Arial" panose="020B0604020202020204" pitchFamily="34" charset="0"/>
              <a:buChar char="•"/>
              <a:tabLst/>
              <a:defRPr/>
            </a:pPr>
            <a:r>
              <a:rPr lang="fi-FI" dirty="0"/>
              <a:t>Esityksen tekstisisältö tulee aina tiivistää mahdollisimman lyhyeksi.</a:t>
            </a:r>
            <a:br>
              <a:rPr lang="fi-FI" dirty="0"/>
            </a:br>
            <a:r>
              <a:rPr lang="fi-FI" dirty="0"/>
              <a:t>Esityksen tarkoitus on toimia esiintyjän ja kuulijan tukena.</a:t>
            </a:r>
            <a:br>
              <a:rPr lang="fi-FI" dirty="0"/>
            </a:br>
            <a:r>
              <a:rPr lang="fi-FI" dirty="0"/>
              <a:t>     Toinen tekstitaso, jos sivulle tulee enemmän tekstiä.</a:t>
            </a:r>
            <a:br>
              <a:rPr lang="fi-FI" dirty="0"/>
            </a:br>
            <a:r>
              <a:rPr lang="fi-FI" dirty="0"/>
              <a:t>           Kolmas tekstitaso, jos haluat esittää enemmän tekstiä.</a:t>
            </a:r>
            <a:br>
              <a:rPr lang="fi-FI" dirty="0"/>
            </a:br>
            <a:r>
              <a:rPr lang="fi-FI" dirty="0"/>
              <a:t>Muistathan, että kun tekstin koko pienenee, myös viesti pienenee.</a:t>
            </a:r>
            <a:br>
              <a:rPr lang="fi-FI" dirty="0"/>
            </a:br>
            <a:r>
              <a:rPr lang="fi-FI" noProof="0" dirty="0"/>
              <a:t>Esityksen tulee olla myös kaukaa luettavissa.</a:t>
            </a:r>
            <a:endParaRPr lang="fi-FI" dirty="0"/>
          </a:p>
          <a:p>
            <a:pPr marL="715963" marR="0" lvl="1" indent="-357188" algn="l" defTabSz="914400" rtl="0" eaLnBrk="1" fontAlgn="auto" latinLnBrk="0" hangingPunct="1">
              <a:lnSpc>
                <a:spcPct val="100000"/>
              </a:lnSpc>
              <a:spcBef>
                <a:spcPts val="1000"/>
              </a:spcBef>
              <a:spcAft>
                <a:spcPts val="0"/>
              </a:spcAft>
              <a:buClr>
                <a:schemeClr val="tx2"/>
              </a:buClr>
              <a:buSzTx/>
              <a:buFont typeface="Arial" panose="020B0604020202020204" pitchFamily="34" charset="0"/>
              <a:buChar char="•"/>
              <a:tabLst/>
              <a:defRPr/>
            </a:pPr>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7" name="Dian numeron paikkamerkki 5">
            <a:extLst>
              <a:ext uri="{FF2B5EF4-FFF2-40B4-BE49-F238E27FC236}">
                <a16:creationId xmlns:a16="http://schemas.microsoft.com/office/drawing/2014/main" id="{59A7EFB5-C255-48FB-AC67-FD651DD26DFA}"/>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t>‹#›</a:t>
            </a:fld>
            <a:endParaRPr lang="fi-FI" dirty="0"/>
          </a:p>
        </p:txBody>
      </p:sp>
      <p:sp>
        <p:nvSpPr>
          <p:cNvPr id="8" name="Päivämäärän paikkamerkki 3">
            <a:extLst>
              <a:ext uri="{FF2B5EF4-FFF2-40B4-BE49-F238E27FC236}">
                <a16:creationId xmlns:a16="http://schemas.microsoft.com/office/drawing/2014/main" id="{AFC3A855-B6C3-4D1E-B148-55910A257805}"/>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31.3.2021   |   </a:t>
            </a:r>
            <a:endParaRPr lang="fi-FI" dirty="0"/>
          </a:p>
        </p:txBody>
      </p:sp>
      <p:sp>
        <p:nvSpPr>
          <p:cNvPr id="9" name="Alatunnisteen paikkamerkki 4">
            <a:extLst>
              <a:ext uri="{FF2B5EF4-FFF2-40B4-BE49-F238E27FC236}">
                <a16:creationId xmlns:a16="http://schemas.microsoft.com/office/drawing/2014/main" id="{032AC8CB-3366-4A2A-8272-93E368384014}"/>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Anne Laine</a:t>
            </a:r>
            <a:endParaRPr lang="fi-FI" dirty="0"/>
          </a:p>
        </p:txBody>
      </p:sp>
    </p:spTree>
    <p:extLst>
      <p:ext uri="{BB962C8B-B14F-4D97-AF65-F5344CB8AC3E}">
        <p14:creationId xmlns:p14="http://schemas.microsoft.com/office/powerpoint/2010/main" val="33716294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Kaavio" preserve="1" userDrawn="1">
  <p:cSld name="graph">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587E3A4C-54E7-4182-8680-0F8655812718}"/>
              </a:ext>
            </a:extLst>
          </p:cNvPr>
          <p:cNvSpPr>
            <a:spLocks noGrp="1"/>
          </p:cNvSpPr>
          <p:nvPr>
            <p:ph type="title" hasCustomPrompt="1"/>
          </p:nvPr>
        </p:nvSpPr>
        <p:spPr/>
        <p:txBody>
          <a:bodyPr/>
          <a:lstStyle/>
          <a:p>
            <a:r>
              <a:rPr lang="fi-FI" noProof="0" dirty="0"/>
              <a:t>Graafisivu</a:t>
            </a:r>
            <a:endParaRPr lang="fi-FI" dirty="0"/>
          </a:p>
        </p:txBody>
      </p:sp>
      <p:sp>
        <p:nvSpPr>
          <p:cNvPr id="7" name="Kaavion paikkamerkki 6">
            <a:extLst>
              <a:ext uri="{FF2B5EF4-FFF2-40B4-BE49-F238E27FC236}">
                <a16:creationId xmlns:a16="http://schemas.microsoft.com/office/drawing/2014/main" id="{0579DF22-3A20-4908-84E3-C2B55F28B856}"/>
              </a:ext>
            </a:extLst>
          </p:cNvPr>
          <p:cNvSpPr>
            <a:spLocks noGrp="1"/>
          </p:cNvSpPr>
          <p:nvPr>
            <p:ph type="chart" sz="quarter" idx="13" hasCustomPrompt="1"/>
          </p:nvPr>
        </p:nvSpPr>
        <p:spPr>
          <a:xfrm>
            <a:off x="922338" y="1857375"/>
            <a:ext cx="10636236" cy="4087813"/>
          </a:xfrm>
        </p:spPr>
        <p:txBody>
          <a:bodyPr/>
          <a:lstStyle>
            <a:lvl1pPr>
              <a:defRPr/>
            </a:lvl1pPr>
          </a:lstStyle>
          <a:p>
            <a:r>
              <a:rPr lang="fi-FI" dirty="0"/>
              <a:t>Käytä graafissa esityspohjan väripalettiin määriteltyjä värejä.</a:t>
            </a:r>
          </a:p>
        </p:txBody>
      </p:sp>
      <p:sp>
        <p:nvSpPr>
          <p:cNvPr id="8" name="Dian numeron paikkamerkki 5">
            <a:extLst>
              <a:ext uri="{FF2B5EF4-FFF2-40B4-BE49-F238E27FC236}">
                <a16:creationId xmlns:a16="http://schemas.microsoft.com/office/drawing/2014/main" id="{209C6B0D-979F-4D60-BDCD-B9E08FEB117F}"/>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t>‹#›</a:t>
            </a:fld>
            <a:endParaRPr lang="fi-FI" dirty="0"/>
          </a:p>
        </p:txBody>
      </p:sp>
      <p:sp>
        <p:nvSpPr>
          <p:cNvPr id="9" name="Päivämäärän paikkamerkki 3">
            <a:extLst>
              <a:ext uri="{FF2B5EF4-FFF2-40B4-BE49-F238E27FC236}">
                <a16:creationId xmlns:a16="http://schemas.microsoft.com/office/drawing/2014/main" id="{AC29B563-2EC1-44DE-A678-D8C61D32BA36}"/>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31.3.2021   |   </a:t>
            </a:r>
            <a:endParaRPr lang="fi-FI" dirty="0"/>
          </a:p>
        </p:txBody>
      </p:sp>
      <p:sp>
        <p:nvSpPr>
          <p:cNvPr id="11" name="Alatunnisteen paikkamerkki 4">
            <a:extLst>
              <a:ext uri="{FF2B5EF4-FFF2-40B4-BE49-F238E27FC236}">
                <a16:creationId xmlns:a16="http://schemas.microsoft.com/office/drawing/2014/main" id="{26AFE581-53A8-4FFC-BC3A-F2173293E0D2}"/>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Anne Laine</a:t>
            </a:r>
            <a:endParaRPr lang="fi-FI" dirty="0"/>
          </a:p>
        </p:txBody>
      </p:sp>
    </p:spTree>
    <p:extLst>
      <p:ext uri="{BB962C8B-B14F-4D97-AF65-F5344CB8AC3E}">
        <p14:creationId xmlns:p14="http://schemas.microsoft.com/office/powerpoint/2010/main" val="406556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Kaksi sisältökohdetta" preserve="1" userDrawn="1">
  <p:cSld name="title_and_two_contents">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365B018F-777B-44D1-9664-1407CB8459A7}"/>
              </a:ext>
            </a:extLst>
          </p:cNvPr>
          <p:cNvSpPr>
            <a:spLocks noGrp="1"/>
          </p:cNvSpPr>
          <p:nvPr>
            <p:ph type="title" hasCustomPrompt="1"/>
          </p:nvPr>
        </p:nvSpPr>
        <p:spPr/>
        <p:txBody>
          <a:bodyPr/>
          <a:lstStyle/>
          <a:p>
            <a:r>
              <a:rPr lang="fi-FI" dirty="0"/>
              <a:t>Tekstisivu, kaksi palstaa. </a:t>
            </a:r>
            <a:br>
              <a:rPr lang="fi-FI" dirty="0"/>
            </a:br>
            <a:r>
              <a:rPr lang="fi-FI" dirty="0"/>
              <a:t>Otsikon pituus korkeintaan kaksi riviä</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60330"/>
            <a:ext cx="5094402" cy="4085499"/>
          </a:xfrm>
        </p:spPr>
        <p:txBody>
          <a:bodyPr/>
          <a:lstStyle>
            <a:lvl1pPr>
              <a:defRPr sz="2200"/>
            </a:lvl1pPr>
          </a:lstStyle>
          <a:p>
            <a:pPr lvl="0"/>
            <a:r>
              <a:rPr lang="fi-FI" dirty="0"/>
              <a:t>Esityksen teksti tulee aina tiivistää mahdollisimman lyhyeksi ja selkeäksi.</a:t>
            </a:r>
            <a:br>
              <a:rPr lang="fi-FI" dirty="0"/>
            </a:br>
            <a:r>
              <a:rPr lang="fi-FI" dirty="0"/>
              <a:t>Esityksen tarkoitus on toimia esiintyjän ja kuulijan tukena.</a:t>
            </a:r>
            <a:br>
              <a:rPr lang="fi-FI" dirty="0"/>
            </a:br>
            <a:r>
              <a:rPr lang="fi-FI" dirty="0"/>
              <a:t>Muistathan, että kun tekstin koko pienenee, myös viesti pienenee. Esityksen tulee olla myös kaukaa luettavissa</a:t>
            </a:r>
            <a:endParaRPr lang="en-GB" dirty="0"/>
          </a:p>
          <a:p>
            <a:pPr lvl="1"/>
            <a:r>
              <a:rPr lang="en-GB" dirty="0"/>
              <a:t>Second level</a:t>
            </a:r>
          </a:p>
          <a:p>
            <a:pPr lvl="2"/>
            <a:r>
              <a:rPr lang="en-GB" dirty="0"/>
              <a:t>Third level</a:t>
            </a:r>
          </a:p>
          <a:p>
            <a:pPr lvl="3"/>
            <a:r>
              <a:rPr lang="en-GB" dirty="0"/>
              <a:t>Fourth level</a:t>
            </a:r>
          </a:p>
          <a:p>
            <a:pPr lvl="4"/>
            <a:r>
              <a:rPr lang="en-GB" dirty="0"/>
              <a:t>Fifth level</a:t>
            </a:r>
            <a:endParaRPr lang="fi-FI" dirty="0"/>
          </a:p>
          <a:p>
            <a:pPr lvl="0"/>
            <a:endParaRPr lang="fi-FI" dirty="0"/>
          </a:p>
        </p:txBody>
      </p:sp>
      <p:sp>
        <p:nvSpPr>
          <p:cNvPr id="10" name="Sisällön paikkamerkki 2">
            <a:extLst>
              <a:ext uri="{FF2B5EF4-FFF2-40B4-BE49-F238E27FC236}">
                <a16:creationId xmlns:a16="http://schemas.microsoft.com/office/drawing/2014/main" id="{28EEFB21-D5D7-40FA-809A-551ABC7D90AB}"/>
              </a:ext>
            </a:extLst>
          </p:cNvPr>
          <p:cNvSpPr>
            <a:spLocks noGrp="1"/>
          </p:cNvSpPr>
          <p:nvPr>
            <p:ph idx="13" hasCustomPrompt="1"/>
          </p:nvPr>
        </p:nvSpPr>
        <p:spPr>
          <a:xfrm>
            <a:off x="6264608" y="1860330"/>
            <a:ext cx="5094402" cy="4085499"/>
          </a:xfrm>
        </p:spPr>
        <p:txBody>
          <a:bodyPr/>
          <a:lstStyle>
            <a:lvl1pPr>
              <a:defRPr sz="2200"/>
            </a:lvl1pPr>
          </a:lstStyle>
          <a:p>
            <a:pPr lvl="0"/>
            <a:r>
              <a:rPr lang="fi-FI" dirty="0"/>
              <a:t>Esityksen teksti tulee aina tiivistää mahdollisimman lyhyeksi ja selkeäksi.</a:t>
            </a:r>
            <a:br>
              <a:rPr lang="fi-FI" dirty="0"/>
            </a:br>
            <a:r>
              <a:rPr lang="fi-FI" dirty="0"/>
              <a:t>Esityksen tarkoitus on toimia esiintyjän ja kuulijan tukena.</a:t>
            </a:r>
            <a:br>
              <a:rPr lang="fi-FI" dirty="0"/>
            </a:br>
            <a:r>
              <a:rPr lang="fi-FI" dirty="0"/>
              <a:t>Muistathan, että kun tekstin koko pienenee, myös viesti pienenee. Esityksen tulee olla myös kaukaa luettavissa</a:t>
            </a:r>
            <a:endParaRPr lang="en-GB" dirty="0"/>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8" name="Dian numeron paikkamerkki 5">
            <a:extLst>
              <a:ext uri="{FF2B5EF4-FFF2-40B4-BE49-F238E27FC236}">
                <a16:creationId xmlns:a16="http://schemas.microsoft.com/office/drawing/2014/main" id="{D47A3072-D8CC-4075-92AE-6CB4C819BCA5}"/>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t>‹#›</a:t>
            </a:fld>
            <a:endParaRPr lang="fi-FI" dirty="0"/>
          </a:p>
        </p:txBody>
      </p:sp>
      <p:sp>
        <p:nvSpPr>
          <p:cNvPr id="9" name="Päivämäärän paikkamerkki 3">
            <a:extLst>
              <a:ext uri="{FF2B5EF4-FFF2-40B4-BE49-F238E27FC236}">
                <a16:creationId xmlns:a16="http://schemas.microsoft.com/office/drawing/2014/main" id="{980BC45E-8E9E-4CF2-9961-01D999365279}"/>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31.3.2021   |   </a:t>
            </a:r>
            <a:endParaRPr lang="fi-FI" dirty="0"/>
          </a:p>
        </p:txBody>
      </p:sp>
      <p:sp>
        <p:nvSpPr>
          <p:cNvPr id="14" name="Alatunnisteen paikkamerkki 4">
            <a:extLst>
              <a:ext uri="{FF2B5EF4-FFF2-40B4-BE49-F238E27FC236}">
                <a16:creationId xmlns:a16="http://schemas.microsoft.com/office/drawing/2014/main" id="{B063AE42-CA71-44E3-9D58-B8058F37EC93}"/>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Anne Laine</a:t>
            </a:r>
            <a:endParaRPr lang="fi-FI" dirty="0"/>
          </a:p>
        </p:txBody>
      </p:sp>
    </p:spTree>
    <p:extLst>
      <p:ext uri="{BB962C8B-B14F-4D97-AF65-F5344CB8AC3E}">
        <p14:creationId xmlns:p14="http://schemas.microsoft.com/office/powerpoint/2010/main" val="842973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tsikko ja kaavio" preserve="1" userDrawn="1">
  <p:cSld name="title_content_graph">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365B018F-777B-44D1-9664-1407CB8459A7}"/>
              </a:ext>
            </a:extLst>
          </p:cNvPr>
          <p:cNvSpPr>
            <a:spLocks noGrp="1"/>
          </p:cNvSpPr>
          <p:nvPr>
            <p:ph type="title" hasCustomPrompt="1"/>
          </p:nvPr>
        </p:nvSpPr>
        <p:spPr/>
        <p:txBody>
          <a:bodyPr/>
          <a:lstStyle>
            <a:lvl1pPr>
              <a:defRPr/>
            </a:lvl1pPr>
          </a:lstStyle>
          <a:p>
            <a:r>
              <a:rPr lang="fi-FI" noProof="0" dirty="0"/>
              <a:t>Graafisivu</a:t>
            </a:r>
            <a:br>
              <a:rPr lang="fi-FI" noProof="0" dirty="0"/>
            </a:br>
            <a:r>
              <a:rPr lang="fi-FI" dirty="0"/>
              <a:t>Otsikon pituus korkeintaan kaksi riviä</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p:ph idx="1" hasCustomPrompt="1"/>
          </p:nvPr>
        </p:nvSpPr>
        <p:spPr>
          <a:xfrm>
            <a:off x="922350" y="1860330"/>
            <a:ext cx="3827881" cy="4085499"/>
          </a:xfrm>
        </p:spPr>
        <p:txBody>
          <a:bodyPr/>
          <a:lstStyle>
            <a:lvl1pPr>
              <a:defRPr sz="2200"/>
            </a:lvl1pPr>
          </a:lstStyle>
          <a:p>
            <a:pPr lvl="0"/>
            <a:r>
              <a:rPr lang="en-GB" dirty="0" err="1"/>
              <a:t>Värejä</a:t>
            </a:r>
            <a:r>
              <a:rPr lang="en-GB" dirty="0"/>
              <a:t> </a:t>
            </a:r>
            <a:r>
              <a:rPr lang="en-GB" dirty="0" err="1"/>
              <a:t>käytetään</a:t>
            </a:r>
            <a:r>
              <a:rPr lang="en-GB" dirty="0"/>
              <a:t> </a:t>
            </a:r>
            <a:r>
              <a:rPr lang="en-GB" dirty="0" err="1"/>
              <a:t>malliesimerkin</a:t>
            </a:r>
            <a:r>
              <a:rPr lang="en-GB" dirty="0"/>
              <a:t> </a:t>
            </a:r>
            <a:r>
              <a:rPr lang="en-GB" dirty="0" err="1"/>
              <a:t>järjestyksessä</a:t>
            </a:r>
            <a:endParaRPr lang="en-GB" dirty="0"/>
          </a:p>
          <a:p>
            <a:pPr lvl="1"/>
            <a:r>
              <a:rPr lang="en-GB" dirty="0"/>
              <a:t>Second level</a:t>
            </a:r>
          </a:p>
          <a:p>
            <a:pPr lvl="2"/>
            <a:r>
              <a:rPr lang="en-GB" dirty="0"/>
              <a:t>Third level</a:t>
            </a:r>
          </a:p>
          <a:p>
            <a:pPr lvl="3"/>
            <a:r>
              <a:rPr lang="en-GB" dirty="0"/>
              <a:t>Fourth level</a:t>
            </a:r>
          </a:p>
          <a:p>
            <a:pPr lvl="4"/>
            <a:r>
              <a:rPr lang="en-GB" dirty="0"/>
              <a:t>Fifth level</a:t>
            </a:r>
            <a:endParaRPr lang="fi-FI" dirty="0"/>
          </a:p>
        </p:txBody>
      </p:sp>
      <p:sp>
        <p:nvSpPr>
          <p:cNvPr id="4" name="Kaavion paikkamerkki 3">
            <a:extLst>
              <a:ext uri="{FF2B5EF4-FFF2-40B4-BE49-F238E27FC236}">
                <a16:creationId xmlns:a16="http://schemas.microsoft.com/office/drawing/2014/main" id="{E32C4822-3ED1-4503-A322-1C32778E2B1A}"/>
              </a:ext>
            </a:extLst>
          </p:cNvPr>
          <p:cNvSpPr>
            <a:spLocks noGrp="1"/>
          </p:cNvSpPr>
          <p:nvPr>
            <p:ph type="chart" sz="quarter" idx="17"/>
          </p:nvPr>
        </p:nvSpPr>
        <p:spPr>
          <a:xfrm>
            <a:off x="4866468" y="1860550"/>
            <a:ext cx="6692117" cy="4084638"/>
          </a:xfrm>
        </p:spPr>
        <p:txBody>
          <a:bodyPr/>
          <a:lstStyle/>
          <a:p>
            <a:r>
              <a:rPr lang="fi-FI"/>
              <a:t>Lisää kaavio napsauttamalla kuvaketta</a:t>
            </a:r>
          </a:p>
        </p:txBody>
      </p:sp>
      <p:sp>
        <p:nvSpPr>
          <p:cNvPr id="8" name="Dian numeron paikkamerkki 5">
            <a:extLst>
              <a:ext uri="{FF2B5EF4-FFF2-40B4-BE49-F238E27FC236}">
                <a16:creationId xmlns:a16="http://schemas.microsoft.com/office/drawing/2014/main" id="{B133760A-D9BD-4C93-958B-C47029D5F0A2}"/>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t>‹#›</a:t>
            </a:fld>
            <a:endParaRPr lang="fi-FI" dirty="0"/>
          </a:p>
        </p:txBody>
      </p:sp>
      <p:sp>
        <p:nvSpPr>
          <p:cNvPr id="9" name="Päivämäärän paikkamerkki 3">
            <a:extLst>
              <a:ext uri="{FF2B5EF4-FFF2-40B4-BE49-F238E27FC236}">
                <a16:creationId xmlns:a16="http://schemas.microsoft.com/office/drawing/2014/main" id="{232B50DE-A870-4680-8BF1-626B59A71F9A}"/>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31.3.2021   |   </a:t>
            </a:r>
            <a:endParaRPr lang="fi-FI" dirty="0"/>
          </a:p>
        </p:txBody>
      </p:sp>
      <p:sp>
        <p:nvSpPr>
          <p:cNvPr id="10" name="Alatunnisteen paikkamerkki 4">
            <a:extLst>
              <a:ext uri="{FF2B5EF4-FFF2-40B4-BE49-F238E27FC236}">
                <a16:creationId xmlns:a16="http://schemas.microsoft.com/office/drawing/2014/main" id="{660E423A-B2D8-4B91-B7C0-AB18B43AB211}"/>
              </a:ext>
            </a:extLst>
          </p:cNvPr>
          <p:cNvSpPr>
            <a:spLocks noGrp="1"/>
          </p:cNvSpPr>
          <p:nvPr>
            <p:ph type="ftr" sz="quarter" idx="3"/>
          </p:nvPr>
        </p:nvSpPr>
        <p:spPr>
          <a:xfrm>
            <a:off x="2495271" y="6374625"/>
            <a:ext cx="4114800"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Anne Laine</a:t>
            </a:r>
            <a:endParaRPr lang="fi-FI" dirty="0"/>
          </a:p>
        </p:txBody>
      </p:sp>
    </p:spTree>
    <p:extLst>
      <p:ext uri="{BB962C8B-B14F-4D97-AF65-F5344CB8AC3E}">
        <p14:creationId xmlns:p14="http://schemas.microsoft.com/office/powerpoint/2010/main" val="35046621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Kuva 9" descr="Elinkeino-, liikenne- ja ympäristökeskus logo">
            <a:extLst>
              <a:ext uri="{FF2B5EF4-FFF2-40B4-BE49-F238E27FC236}">
                <a16:creationId xmlns:a16="http://schemas.microsoft.com/office/drawing/2014/main" id="{D9176E3B-6C79-4FAA-BB36-05A4122C9DCF}"/>
              </a:ext>
            </a:extLst>
          </p:cNvPr>
          <p:cNvPicPr>
            <a:picLocks noChangeAspect="1"/>
          </p:cNvPicPr>
          <p:nvPr userDrawn="1"/>
        </p:nvPicPr>
        <p:blipFill>
          <a:blip r:embed="rId34">
            <a:extLst>
              <a:ext uri="{28A0092B-C50C-407E-A947-70E740481C1C}">
                <a14:useLocalDpi xmlns:a14="http://schemas.microsoft.com/office/drawing/2010/main" val="0"/>
              </a:ext>
            </a:extLst>
          </a:blip>
          <a:stretch>
            <a:fillRect/>
          </a:stretch>
        </p:blipFill>
        <p:spPr>
          <a:xfrm>
            <a:off x="10071100" y="6186237"/>
            <a:ext cx="1487486" cy="382139"/>
          </a:xfrm>
          <a:prstGeom prst="rect">
            <a:avLst/>
          </a:prstGeom>
        </p:spPr>
      </p:pic>
      <p:sp>
        <p:nvSpPr>
          <p:cNvPr id="2" name="Otsikon paikkamerkki 1">
            <a:extLst>
              <a:ext uri="{FF2B5EF4-FFF2-40B4-BE49-F238E27FC236}">
                <a16:creationId xmlns:a16="http://schemas.microsoft.com/office/drawing/2014/main" id="{E243A338-5EC7-4196-A0E8-05B1FE38639B}"/>
              </a:ext>
            </a:extLst>
          </p:cNvPr>
          <p:cNvSpPr>
            <a:spLocks noGrp="1"/>
          </p:cNvSpPr>
          <p:nvPr>
            <p:ph type="title"/>
          </p:nvPr>
        </p:nvSpPr>
        <p:spPr>
          <a:xfrm>
            <a:off x="922350" y="470390"/>
            <a:ext cx="10636236" cy="1119501"/>
          </a:xfrm>
          <a:prstGeom prst="rect">
            <a:avLst/>
          </a:prstGeom>
        </p:spPr>
        <p:txBody>
          <a:bodyPr vert="horz" lIns="0" tIns="0" rIns="0" bIns="0" rtlCol="0" anchor="ctr" anchorCtr="0">
            <a:no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861561A0-4845-4E30-A051-2FD9AFC9AE2A}"/>
              </a:ext>
            </a:extLst>
          </p:cNvPr>
          <p:cNvSpPr>
            <a:spLocks noGrp="1"/>
          </p:cNvSpPr>
          <p:nvPr>
            <p:ph type="body" idx="1"/>
          </p:nvPr>
        </p:nvSpPr>
        <p:spPr>
          <a:xfrm>
            <a:off x="922350" y="1856630"/>
            <a:ext cx="10636236" cy="4089200"/>
          </a:xfrm>
          <a:prstGeom prst="rect">
            <a:avLst/>
          </a:prstGeom>
        </p:spPr>
        <p:txBody>
          <a:bodyPr vert="horz" lIns="0" tIns="0" rIns="0" bIns="0" rtlCol="0" anchor="t" anchorCtr="0">
            <a:no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6" name="Dian numeron paikkamerkki 5">
            <a:extLst>
              <a:ext uri="{FF2B5EF4-FFF2-40B4-BE49-F238E27FC236}">
                <a16:creationId xmlns:a16="http://schemas.microsoft.com/office/drawing/2014/main" id="{7B7EE758-1955-4ECF-A6DD-011EFA3D630C}"/>
              </a:ext>
            </a:extLst>
          </p:cNvPr>
          <p:cNvSpPr>
            <a:spLocks noGrp="1"/>
          </p:cNvSpPr>
          <p:nvPr>
            <p:ph type="sldNum" sz="quarter" idx="4"/>
          </p:nvPr>
        </p:nvSpPr>
        <p:spPr>
          <a:xfrm>
            <a:off x="922350" y="6374625"/>
            <a:ext cx="482704" cy="204601"/>
          </a:xfrm>
          <a:prstGeom prst="rect">
            <a:avLst/>
          </a:prstGeom>
        </p:spPr>
        <p:txBody>
          <a:bodyPr vert="horz" lIns="0" tIns="0" rIns="0" bIns="0" rtlCol="0" anchor="ctr" anchorCtr="0">
            <a:noAutofit/>
          </a:bodyPr>
          <a:lstStyle>
            <a:lvl1pPr algn="l">
              <a:defRPr sz="900">
                <a:solidFill>
                  <a:schemeClr val="tx1"/>
                </a:solidFill>
              </a:defRPr>
            </a:lvl1pPr>
          </a:lstStyle>
          <a:p>
            <a:pPr algn="l"/>
            <a:fld id="{03D2D5F4-4871-4469-8343-ED7F6811B37D}" type="slidenum">
              <a:rPr lang="fi-FI" smtClean="0"/>
              <a:pPr/>
              <a:t>‹#›</a:t>
            </a:fld>
            <a:endParaRPr lang="fi-FI" dirty="0"/>
          </a:p>
        </p:txBody>
      </p:sp>
      <p:sp>
        <p:nvSpPr>
          <p:cNvPr id="4" name="Päivämäärän paikkamerkki 3">
            <a:extLst>
              <a:ext uri="{FF2B5EF4-FFF2-40B4-BE49-F238E27FC236}">
                <a16:creationId xmlns:a16="http://schemas.microsoft.com/office/drawing/2014/main" id="{DB01483E-483F-47D3-AD16-1A9A682B89F5}"/>
              </a:ext>
            </a:extLst>
          </p:cNvPr>
          <p:cNvSpPr>
            <a:spLocks noGrp="1"/>
          </p:cNvSpPr>
          <p:nvPr>
            <p:ph type="dt" sz="half" idx="2"/>
          </p:nvPr>
        </p:nvSpPr>
        <p:spPr>
          <a:xfrm>
            <a:off x="1449661" y="6374625"/>
            <a:ext cx="976847" cy="204601"/>
          </a:xfrm>
          <a:prstGeom prst="rect">
            <a:avLst/>
          </a:prstGeom>
        </p:spPr>
        <p:txBody>
          <a:bodyPr vert="horz" lIns="0" tIns="0" rIns="0" bIns="0" rtlCol="0" anchor="ctr" anchorCtr="0">
            <a:noAutofit/>
          </a:bodyPr>
          <a:lstStyle>
            <a:lvl1pPr algn="r">
              <a:defRPr sz="900">
                <a:solidFill>
                  <a:schemeClr val="tx1"/>
                </a:solidFill>
              </a:defRPr>
            </a:lvl1pPr>
          </a:lstStyle>
          <a:p>
            <a:pPr algn="r"/>
            <a:r>
              <a:rPr lang="fi-FI"/>
              <a:t>31.3.2021  |  </a:t>
            </a:r>
            <a:endParaRPr lang="fi-FI" dirty="0"/>
          </a:p>
        </p:txBody>
      </p:sp>
      <p:sp>
        <p:nvSpPr>
          <p:cNvPr id="5" name="Alatunnisteen paikkamerkki 4">
            <a:extLst>
              <a:ext uri="{FF2B5EF4-FFF2-40B4-BE49-F238E27FC236}">
                <a16:creationId xmlns:a16="http://schemas.microsoft.com/office/drawing/2014/main" id="{CFDCAB2B-23AF-4B8F-8F67-2952F4848072}"/>
              </a:ext>
            </a:extLst>
          </p:cNvPr>
          <p:cNvSpPr>
            <a:spLocks noGrp="1"/>
          </p:cNvSpPr>
          <p:nvPr>
            <p:ph type="ftr" sz="quarter" idx="3"/>
          </p:nvPr>
        </p:nvSpPr>
        <p:spPr>
          <a:xfrm>
            <a:off x="2495272" y="6374625"/>
            <a:ext cx="3600728" cy="204601"/>
          </a:xfrm>
          <a:prstGeom prst="rect">
            <a:avLst/>
          </a:prstGeom>
        </p:spPr>
        <p:txBody>
          <a:bodyPr vert="horz" lIns="0" tIns="0" rIns="0" bIns="0" rtlCol="0" anchor="ctr" anchorCtr="0">
            <a:noAutofit/>
          </a:bodyPr>
          <a:lstStyle>
            <a:lvl1pPr algn="l">
              <a:defRPr sz="900">
                <a:solidFill>
                  <a:schemeClr val="tx1"/>
                </a:solidFill>
              </a:defRPr>
            </a:lvl1pPr>
          </a:lstStyle>
          <a:p>
            <a:pPr algn="l"/>
            <a:r>
              <a:rPr lang="fi-FI"/>
              <a:t>Anne Laine</a:t>
            </a:r>
            <a:endParaRPr lang="fi-FI" dirty="0"/>
          </a:p>
        </p:txBody>
      </p:sp>
    </p:spTree>
    <p:extLst>
      <p:ext uri="{BB962C8B-B14F-4D97-AF65-F5344CB8AC3E}">
        <p14:creationId xmlns:p14="http://schemas.microsoft.com/office/powerpoint/2010/main" val="34678621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89" r:id="rId7"/>
    <p:sldLayoutId id="2147483667" r:id="rId8"/>
    <p:sldLayoutId id="2147483690" r:id="rId9"/>
    <p:sldLayoutId id="2147483691"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 id="2147483679" r:id="rId22"/>
    <p:sldLayoutId id="2147483680" r:id="rId23"/>
    <p:sldLayoutId id="2147483681" r:id="rId24"/>
    <p:sldLayoutId id="2147483682" r:id="rId25"/>
    <p:sldLayoutId id="2147483683" r:id="rId26"/>
    <p:sldLayoutId id="2147483684" r:id="rId27"/>
    <p:sldLayoutId id="2147483685" r:id="rId28"/>
    <p:sldLayoutId id="2147483686" r:id="rId29"/>
    <p:sldLayoutId id="2147483687" r:id="rId30"/>
    <p:sldLayoutId id="2147483688" r:id="rId31"/>
    <p:sldLayoutId id="2147483693" r:id="rId3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p:txStyles>
    <p:titleStyle>
      <a:lvl1pPr algn="l" defTabSz="914400" rtl="0" eaLnBrk="1" latinLnBrk="0" hangingPunct="1">
        <a:lnSpc>
          <a:spcPct val="90000"/>
        </a:lnSpc>
        <a:spcBef>
          <a:spcPct val="0"/>
        </a:spcBef>
        <a:buNone/>
        <a:defRPr sz="3600" b="1" kern="1200">
          <a:solidFill>
            <a:schemeClr val="tx2"/>
          </a:solidFill>
          <a:latin typeface="+mj-lt"/>
          <a:ea typeface="+mj-ea"/>
          <a:cs typeface="+mj-cs"/>
        </a:defRPr>
      </a:lvl1pPr>
    </p:titleStyle>
    <p:bodyStyle>
      <a:lvl1pPr marL="357188" indent="-357188" algn="l" defTabSz="914400" rtl="0" eaLnBrk="1" latinLnBrk="0" hangingPunct="1">
        <a:lnSpc>
          <a:spcPct val="100000"/>
        </a:lnSpc>
        <a:spcBef>
          <a:spcPts val="1000"/>
        </a:spcBef>
        <a:buClr>
          <a:schemeClr val="tx2"/>
        </a:buClr>
        <a:buFont typeface="Arial" panose="020B0604020202020204" pitchFamily="34" charset="0"/>
        <a:buChar char="•"/>
        <a:defRPr sz="2600" kern="1200">
          <a:solidFill>
            <a:schemeClr val="tx1"/>
          </a:solidFill>
          <a:latin typeface="+mn-lt"/>
          <a:ea typeface="+mn-ea"/>
          <a:cs typeface="+mn-cs"/>
        </a:defRPr>
      </a:lvl1pPr>
      <a:lvl2pPr marL="715963" indent="-357188" algn="l" defTabSz="914400" rtl="0" eaLnBrk="1" latinLnBrk="0" hangingPunct="1">
        <a:lnSpc>
          <a:spcPct val="100000"/>
        </a:lnSpc>
        <a:spcBef>
          <a:spcPts val="1000"/>
        </a:spcBef>
        <a:buClr>
          <a:schemeClr val="tx2"/>
        </a:buClr>
        <a:buFont typeface="Arial" panose="020B0604020202020204" pitchFamily="34" charset="0"/>
        <a:buChar char="•"/>
        <a:defRPr sz="2200" kern="1200">
          <a:solidFill>
            <a:schemeClr val="tx1"/>
          </a:solidFill>
          <a:latin typeface="+mn-lt"/>
          <a:ea typeface="+mn-ea"/>
          <a:cs typeface="+mn-cs"/>
        </a:defRPr>
      </a:lvl2pPr>
      <a:lvl3pPr marL="1077913" indent="-360363" algn="l" defTabSz="914400" rtl="0" eaLnBrk="1" latinLnBrk="0" hangingPunct="1">
        <a:lnSpc>
          <a:spcPct val="100000"/>
        </a:lnSpc>
        <a:spcBef>
          <a:spcPts val="1000"/>
        </a:spcBef>
        <a:buClr>
          <a:schemeClr val="tx2"/>
        </a:buClr>
        <a:buFont typeface="Arial" panose="020B0604020202020204" pitchFamily="34" charset="0"/>
        <a:buChar char="‒"/>
        <a:defRPr sz="1800" kern="1200">
          <a:solidFill>
            <a:schemeClr val="tx1"/>
          </a:solidFill>
          <a:latin typeface="+mn-lt"/>
          <a:ea typeface="+mn-ea"/>
          <a:cs typeface="+mn-cs"/>
        </a:defRPr>
      </a:lvl3pPr>
      <a:lvl4pPr marL="1435100" indent="-358775" algn="l" defTabSz="914400" rtl="0" eaLnBrk="1" latinLnBrk="0" hangingPunct="1">
        <a:lnSpc>
          <a:spcPct val="100000"/>
        </a:lnSpc>
        <a:spcBef>
          <a:spcPts val="1000"/>
        </a:spcBef>
        <a:buClr>
          <a:schemeClr val="tx2"/>
        </a:buClr>
        <a:buFont typeface="Arial" panose="020B0604020202020204" pitchFamily="34" charset="0"/>
        <a:buChar char="‒"/>
        <a:defRPr sz="1800" kern="1200">
          <a:solidFill>
            <a:schemeClr val="tx1"/>
          </a:solidFill>
          <a:latin typeface="+mn-lt"/>
          <a:ea typeface="+mn-ea"/>
          <a:cs typeface="+mn-cs"/>
        </a:defRPr>
      </a:lvl4pPr>
      <a:lvl5pPr marL="1792288" indent="-357188" algn="l" defTabSz="914400" rtl="0" eaLnBrk="1" latinLnBrk="0" hangingPunct="1">
        <a:lnSpc>
          <a:spcPct val="100000"/>
        </a:lnSpc>
        <a:spcBef>
          <a:spcPts val="10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66">
          <p15:clr>
            <a:srgbClr val="F26B43"/>
          </p15:clr>
        </p15:guide>
        <p15:guide id="2" orient="horz" pos="2160">
          <p15:clr>
            <a:srgbClr val="F26B43"/>
          </p15:clr>
        </p15:guide>
        <p15:guide id="3" pos="114">
          <p15:clr>
            <a:srgbClr val="F26B43"/>
          </p15:clr>
        </p15:guide>
        <p15:guide id="4" orient="horz" pos="108">
          <p15:clr>
            <a:srgbClr val="F26B43"/>
          </p15:clr>
        </p15:guide>
        <p15:guide id="5" orient="horz" pos="4212">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s://app.powerbi.com/view?r=eyJrIjoiOTU5OWU1MDEtZjg1OS00Njk1LWEzMDYtZTI4N2YxNzIxMTVkIiwidCI6IjY2MTAzOGQ5LTEyMTEtNGE4NS1hZGI5LWU3YjQ4OGVmNGUxMiIsImMiOjh9" TargetMode="External"/><Relationship Id="rId2" Type="http://schemas.openxmlformats.org/officeDocument/2006/relationships/hyperlink" Target="https://app.powerbi.com/view?r=eyJrIjoiYzdkYWRjZTQtODE3Yy00NjhhLTk0YWEtY2NhMGI2ZmFhYjM3IiwidCI6IjY2MTAzOGQ5LTEyMTEtNGE4NS1hZGI5LWU3YjQ4OGVmNGUxMiIsImMiOjh9" TargetMode="External"/><Relationship Id="rId1" Type="http://schemas.openxmlformats.org/officeDocument/2006/relationships/slideLayout" Target="../slideLayouts/slideLayout6.xml"/><Relationship Id="rId6" Type="http://schemas.openxmlformats.org/officeDocument/2006/relationships/hyperlink" Target="https://paikkatieto.ymparisto.fi/vesikarttaviewers/Html5Viewer_4_14_2/Index.html?configBase=https://paikkatieto.ymparisto.fi/Geocortex/Essentials/REST/sites/Vesikartta/viewers/VesikarttaHTML525/virtualdirectory/Resources/Config/Default" TargetMode="External"/><Relationship Id="rId5" Type="http://schemas.openxmlformats.org/officeDocument/2006/relationships/hyperlink" Target="http://www.etpo.fi/" TargetMode="External"/><Relationship Id="rId4" Type="http://schemas.openxmlformats.org/officeDocument/2006/relationships/hyperlink" Target="https://app.powerbi.com/view?r=eyJrIjoiMzFjYjU2ODItYThkNy00YTc5LThmNTUtMjNlZTljZTFjOGE1IiwidCI6IjY2MTAzOGQ5LTEyMTEtNGE4NS1hZGI5LWU3YjQ4OGVmNGUxMiIsImMiOjh9"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s://urn.fi/URN:ISBN:978-952-314-999-1" TargetMode="External"/><Relationship Id="rId2" Type="http://schemas.openxmlformats.org/officeDocument/2006/relationships/hyperlink" Target="https://urn.fi/URN:ISBN:978-952-398-003-7"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urn.fi/URN:ISBN:978-952-398-004-4"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B108D0E5-3E84-41BA-9653-C8E452D0AC45}"/>
              </a:ext>
            </a:extLst>
          </p:cNvPr>
          <p:cNvSpPr>
            <a:spLocks noGrp="1"/>
          </p:cNvSpPr>
          <p:nvPr>
            <p:ph type="subTitle" idx="1"/>
          </p:nvPr>
        </p:nvSpPr>
        <p:spPr>
          <a:xfrm>
            <a:off x="4181967" y="5740207"/>
            <a:ext cx="7060949" cy="642035"/>
          </a:xfrm>
        </p:spPr>
        <p:txBody>
          <a:bodyPr/>
          <a:lstStyle/>
          <a:p>
            <a:r>
              <a:rPr lang="fi-FI" dirty="0"/>
              <a:t>Kalajoen vesienhoitoryhmä 4.5.2022</a:t>
            </a:r>
          </a:p>
        </p:txBody>
      </p:sp>
      <p:sp>
        <p:nvSpPr>
          <p:cNvPr id="5" name="Alatunnisteen paikkamerkki 4">
            <a:extLst>
              <a:ext uri="{FF2B5EF4-FFF2-40B4-BE49-F238E27FC236}">
                <a16:creationId xmlns:a16="http://schemas.microsoft.com/office/drawing/2014/main" id="{C497F5D5-B5D0-45B2-8817-357D98BEA4FD}"/>
              </a:ext>
            </a:extLst>
          </p:cNvPr>
          <p:cNvSpPr>
            <a:spLocks noGrp="1"/>
          </p:cNvSpPr>
          <p:nvPr>
            <p:ph type="ftr" sz="quarter" idx="11"/>
          </p:nvPr>
        </p:nvSpPr>
        <p:spPr/>
        <p:txBody>
          <a:bodyPr/>
          <a:lstStyle/>
          <a:p>
            <a:r>
              <a:rPr lang="fi-FI" dirty="0"/>
              <a:t>Kimmo Aronsuu</a:t>
            </a:r>
            <a:endParaRPr lang="fi-FI" sz="1600" kern="1200" dirty="0">
              <a:solidFill>
                <a:schemeClr val="tx2"/>
              </a:solidFill>
              <a:latin typeface="+mn-lt"/>
              <a:ea typeface="+mn-ea"/>
              <a:cs typeface="+mn-cs"/>
            </a:endParaRPr>
          </a:p>
        </p:txBody>
      </p:sp>
      <p:sp>
        <p:nvSpPr>
          <p:cNvPr id="8" name="Otsikko 7">
            <a:extLst>
              <a:ext uri="{FF2B5EF4-FFF2-40B4-BE49-F238E27FC236}">
                <a16:creationId xmlns:a16="http://schemas.microsoft.com/office/drawing/2014/main" id="{95527D3B-2540-4E1E-8A7F-3A40947D880B}"/>
              </a:ext>
            </a:extLst>
          </p:cNvPr>
          <p:cNvSpPr>
            <a:spLocks noGrp="1"/>
          </p:cNvSpPr>
          <p:nvPr>
            <p:ph type="ctrTitle"/>
          </p:nvPr>
        </p:nvSpPr>
        <p:spPr>
          <a:xfrm>
            <a:off x="1792705" y="1757086"/>
            <a:ext cx="9739563" cy="1800000"/>
          </a:xfrm>
        </p:spPr>
        <p:txBody>
          <a:bodyPr/>
          <a:lstStyle/>
          <a:p>
            <a:pPr algn="ctr"/>
            <a:r>
              <a:rPr lang="fi-FI" dirty="0"/>
              <a:t>Oulujoen</a:t>
            </a:r>
            <a:r>
              <a:rPr lang="fi-FI" sz="3600" dirty="0"/>
              <a:t>–</a:t>
            </a:r>
            <a:r>
              <a:rPr lang="fi-FI" dirty="0"/>
              <a:t>Iijoen vesienhoitoalueen vesienhoitosuunnitelma vuosille 2022-2027</a:t>
            </a:r>
          </a:p>
        </p:txBody>
      </p:sp>
    </p:spTree>
    <p:extLst>
      <p:ext uri="{BB962C8B-B14F-4D97-AF65-F5344CB8AC3E}">
        <p14:creationId xmlns:p14="http://schemas.microsoft.com/office/powerpoint/2010/main" val="15872887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CA1FD1-55FE-4E70-810F-E0E56CDB8DAA}"/>
              </a:ext>
            </a:extLst>
          </p:cNvPr>
          <p:cNvSpPr>
            <a:spLocks noGrp="1"/>
          </p:cNvSpPr>
          <p:nvPr>
            <p:ph type="title"/>
          </p:nvPr>
        </p:nvSpPr>
        <p:spPr>
          <a:xfrm>
            <a:off x="2252337" y="1910386"/>
            <a:ext cx="6729734" cy="2215534"/>
          </a:xfrm>
        </p:spPr>
        <p:txBody>
          <a:bodyPr/>
          <a:lstStyle/>
          <a:p>
            <a:pPr algn="ctr"/>
            <a:r>
              <a:rPr lang="fi-FI" sz="4800" dirty="0"/>
              <a:t>Kalajoen vesistöalueen toimenpiteet sektoreittain</a:t>
            </a:r>
          </a:p>
        </p:txBody>
      </p:sp>
      <p:sp>
        <p:nvSpPr>
          <p:cNvPr id="4" name="Dian numeron paikkamerkki 3">
            <a:extLst>
              <a:ext uri="{FF2B5EF4-FFF2-40B4-BE49-F238E27FC236}">
                <a16:creationId xmlns:a16="http://schemas.microsoft.com/office/drawing/2014/main" id="{0272B907-FBE5-4C23-838A-C475A2AF4EC5}"/>
              </a:ext>
            </a:extLst>
          </p:cNvPr>
          <p:cNvSpPr>
            <a:spLocks noGrp="1"/>
          </p:cNvSpPr>
          <p:nvPr>
            <p:ph type="sldNum" sz="quarter" idx="4"/>
          </p:nvPr>
        </p:nvSpPr>
        <p:spPr/>
        <p:txBody>
          <a:bodyPr/>
          <a:lstStyle/>
          <a:p>
            <a:pPr algn="l"/>
            <a:fld id="{03D2D5F4-4871-4469-8343-ED7F6811B37D}" type="slidenum">
              <a:rPr lang="fi-FI" smtClean="0"/>
              <a:pPr algn="l"/>
              <a:t>10</a:t>
            </a:fld>
            <a:endParaRPr lang="fi-FI" dirty="0"/>
          </a:p>
        </p:txBody>
      </p:sp>
      <p:sp>
        <p:nvSpPr>
          <p:cNvPr id="5" name="Päivämäärän paikkamerkki 4">
            <a:extLst>
              <a:ext uri="{FF2B5EF4-FFF2-40B4-BE49-F238E27FC236}">
                <a16:creationId xmlns:a16="http://schemas.microsoft.com/office/drawing/2014/main" id="{082DBDF4-C4C3-4D54-9D90-5CD02017F045}"/>
              </a:ext>
            </a:extLst>
          </p:cNvPr>
          <p:cNvSpPr>
            <a:spLocks noGrp="1"/>
          </p:cNvSpPr>
          <p:nvPr>
            <p:ph type="dt" sz="half" idx="2"/>
          </p:nvPr>
        </p:nvSpPr>
        <p:spPr/>
        <p:txBody>
          <a:bodyPr/>
          <a:lstStyle/>
          <a:p>
            <a:pPr algn="r"/>
            <a:r>
              <a:rPr lang="fi-FI" dirty="0"/>
              <a:t>|   </a:t>
            </a:r>
          </a:p>
        </p:txBody>
      </p:sp>
      <p:sp>
        <p:nvSpPr>
          <p:cNvPr id="6" name="Alatunnisteen paikkamerkki 5">
            <a:extLst>
              <a:ext uri="{FF2B5EF4-FFF2-40B4-BE49-F238E27FC236}">
                <a16:creationId xmlns:a16="http://schemas.microsoft.com/office/drawing/2014/main" id="{768E2B28-8D49-4854-9E9D-49CA0F9C58CC}"/>
              </a:ext>
            </a:extLst>
          </p:cNvPr>
          <p:cNvSpPr>
            <a:spLocks noGrp="1"/>
          </p:cNvSpPr>
          <p:nvPr>
            <p:ph type="ftr" sz="quarter" idx="3"/>
          </p:nvPr>
        </p:nvSpPr>
        <p:spPr/>
        <p:txBody>
          <a:bodyPr/>
          <a:lstStyle/>
          <a:p>
            <a:pPr algn="l"/>
            <a:endParaRPr lang="fi-FI" dirty="0"/>
          </a:p>
        </p:txBody>
      </p:sp>
    </p:spTree>
    <p:extLst>
      <p:ext uri="{BB962C8B-B14F-4D97-AF65-F5344CB8AC3E}">
        <p14:creationId xmlns:p14="http://schemas.microsoft.com/office/powerpoint/2010/main" val="24969477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F137E40-A886-4FD5-88B0-5117981173A6}"/>
              </a:ext>
            </a:extLst>
          </p:cNvPr>
          <p:cNvSpPr>
            <a:spLocks noGrp="1"/>
          </p:cNvSpPr>
          <p:nvPr>
            <p:ph type="title"/>
          </p:nvPr>
        </p:nvSpPr>
        <p:spPr>
          <a:xfrm>
            <a:off x="421912" y="193974"/>
            <a:ext cx="10636236" cy="470698"/>
          </a:xfrm>
        </p:spPr>
        <p:txBody>
          <a:bodyPr/>
          <a:lstStyle/>
          <a:p>
            <a:r>
              <a:rPr lang="fi-FI" dirty="0"/>
              <a:t>Maatalous</a:t>
            </a:r>
          </a:p>
        </p:txBody>
      </p:sp>
      <p:sp>
        <p:nvSpPr>
          <p:cNvPr id="3" name="Sisällön paikkamerkki 2">
            <a:extLst>
              <a:ext uri="{FF2B5EF4-FFF2-40B4-BE49-F238E27FC236}">
                <a16:creationId xmlns:a16="http://schemas.microsoft.com/office/drawing/2014/main" id="{2965560E-4FE6-4361-85EF-5D739C0C2735}"/>
              </a:ext>
            </a:extLst>
          </p:cNvPr>
          <p:cNvSpPr>
            <a:spLocks noGrp="1"/>
          </p:cNvSpPr>
          <p:nvPr>
            <p:ph idx="1"/>
          </p:nvPr>
        </p:nvSpPr>
        <p:spPr>
          <a:xfrm>
            <a:off x="122249" y="801568"/>
            <a:ext cx="11235562" cy="4089200"/>
          </a:xfrm>
        </p:spPr>
        <p:txBody>
          <a:bodyPr/>
          <a:lstStyle/>
          <a:p>
            <a:pPr indent="215900" algn="just">
              <a:lnSpc>
                <a:spcPct val="130000"/>
              </a:lnSpc>
            </a:pPr>
            <a:r>
              <a:rPr lang="fi-FI" sz="1800" dirty="0">
                <a:solidFill>
                  <a:srgbClr val="000000"/>
                </a:solidFill>
                <a:effectLst/>
                <a:latin typeface="Arial" panose="020B0604020202020204" pitchFamily="34" charset="0"/>
                <a:ea typeface="MS Mincho" panose="02020609040205080304" pitchFamily="49" charset="-128"/>
              </a:rPr>
              <a:t>Kalajoen vesistöalueella tarvitaan </a:t>
            </a:r>
            <a:r>
              <a:rPr lang="fi-FI" sz="1800" b="1" dirty="0">
                <a:solidFill>
                  <a:srgbClr val="000000"/>
                </a:solidFill>
                <a:effectLst/>
                <a:latin typeface="Arial" panose="020B0604020202020204" pitchFamily="34" charset="0"/>
                <a:ea typeface="MS Mincho" panose="02020609040205080304" pitchFamily="49" charset="-128"/>
              </a:rPr>
              <a:t>kaikkien maatalouden kuormitusta vähentävien toimenpiteiden </a:t>
            </a:r>
            <a:r>
              <a:rPr lang="fi-FI" sz="1800" dirty="0">
                <a:solidFill>
                  <a:srgbClr val="000000"/>
                </a:solidFill>
                <a:effectLst/>
                <a:latin typeface="Arial" panose="020B0604020202020204" pitchFamily="34" charset="0"/>
                <a:ea typeface="MS Mincho" panose="02020609040205080304" pitchFamily="49" charset="-128"/>
              </a:rPr>
              <a:t>mahdollisimman laajaa käyttöönottoa. </a:t>
            </a:r>
          </a:p>
          <a:p>
            <a:pPr lvl="1" indent="215900" algn="just">
              <a:lnSpc>
                <a:spcPct val="130000"/>
              </a:lnSpc>
              <a:spcBef>
                <a:spcPts val="600"/>
              </a:spcBef>
            </a:pPr>
            <a:r>
              <a:rPr lang="fi-FI" sz="1400" dirty="0">
                <a:solidFill>
                  <a:srgbClr val="000000"/>
                </a:solidFill>
                <a:effectLst/>
                <a:latin typeface="Arial" panose="020B0604020202020204" pitchFamily="34" charset="0"/>
                <a:ea typeface="MS Mincho" panose="02020609040205080304" pitchFamily="49" charset="-128"/>
              </a:rPr>
              <a:t>Neuvonnalla toimenpiteitä voidaan kohdentaa siten, että ne ovat vesiensuojelullisesti tarkoituksenmukaisia. </a:t>
            </a:r>
          </a:p>
          <a:p>
            <a:pPr indent="215900" algn="just">
              <a:lnSpc>
                <a:spcPct val="130000"/>
              </a:lnSpc>
              <a:spcBef>
                <a:spcPts val="600"/>
              </a:spcBef>
            </a:pPr>
            <a:r>
              <a:rPr lang="fi-FI" sz="1800" b="1" dirty="0">
                <a:solidFill>
                  <a:srgbClr val="000000"/>
                </a:solidFill>
                <a:latin typeface="Arial" panose="020B0604020202020204" pitchFamily="34" charset="0"/>
                <a:ea typeface="MS Mincho" panose="02020609040205080304" pitchFamily="49" charset="-128"/>
              </a:rPr>
              <a:t>Vedenpidätyskyky</a:t>
            </a:r>
            <a:r>
              <a:rPr lang="fi-FI" sz="1800" dirty="0">
                <a:solidFill>
                  <a:srgbClr val="000000"/>
                </a:solidFill>
                <a:latin typeface="Arial" panose="020B0604020202020204" pitchFamily="34" charset="0"/>
                <a:ea typeface="MS Mincho" panose="02020609040205080304" pitchFamily="49" charset="-128"/>
              </a:rPr>
              <a:t>ä parantavia toimenpiteitä tarvitaan koko alueella, mutta erityisesti niitä tulee kohdentaa vesimuodostumiin, jossa vedenpidätyskyky on todettu merkittäväksi paineeksi.</a:t>
            </a:r>
          </a:p>
          <a:p>
            <a:pPr indent="215900" algn="just">
              <a:lnSpc>
                <a:spcPct val="130000"/>
              </a:lnSpc>
            </a:pPr>
            <a:r>
              <a:rPr lang="fi-FI" sz="1800" dirty="0">
                <a:solidFill>
                  <a:srgbClr val="000000"/>
                </a:solidFill>
                <a:effectLst/>
                <a:latin typeface="Arial" panose="020B0604020202020204" pitchFamily="34" charset="0"/>
                <a:ea typeface="MS Mincho" panose="02020609040205080304" pitchFamily="49" charset="-128"/>
              </a:rPr>
              <a:t>Alueella olevan </a:t>
            </a:r>
            <a:r>
              <a:rPr lang="fi-FI" sz="1800" b="1" dirty="0">
                <a:solidFill>
                  <a:srgbClr val="000000"/>
                </a:solidFill>
                <a:effectLst/>
                <a:latin typeface="Arial" panose="020B0604020202020204" pitchFamily="34" charset="0"/>
                <a:ea typeface="MS Mincho" panose="02020609040205080304" pitchFamily="49" charset="-128"/>
              </a:rPr>
              <a:t>lantakeskittymä</a:t>
            </a:r>
            <a:r>
              <a:rPr lang="fi-FI" sz="1800" dirty="0">
                <a:solidFill>
                  <a:srgbClr val="000000"/>
                </a:solidFill>
                <a:effectLst/>
                <a:latin typeface="Arial" panose="020B0604020202020204" pitchFamily="34" charset="0"/>
                <a:ea typeface="MS Mincho" panose="02020609040205080304" pitchFamily="49" charset="-128"/>
              </a:rPr>
              <a:t>n (karjanlanta ja turkislanta) vuoksi tärkeitä ovat toimenpiteet ja investoinnit, jotka tukevat ja edistävät lannan ympäristöystävällistä käyttöä sekä lannan käsittelyä ja jalostamista lannan levitysalan ja ravinteiden hyötykäytön lisäämiseksi. </a:t>
            </a:r>
          </a:p>
          <a:p>
            <a:pPr lvl="1" indent="215900" algn="just">
              <a:lnSpc>
                <a:spcPct val="130000"/>
              </a:lnSpc>
              <a:spcBef>
                <a:spcPts val="600"/>
              </a:spcBef>
            </a:pPr>
            <a:r>
              <a:rPr lang="fi-FI" sz="1400" dirty="0">
                <a:solidFill>
                  <a:srgbClr val="000000"/>
                </a:solidFill>
                <a:effectLst/>
                <a:latin typeface="Arial" panose="020B0604020202020204" pitchFamily="34" charset="0"/>
                <a:ea typeface="MS Mincho" panose="02020609040205080304" pitchFamily="49" charset="-128"/>
              </a:rPr>
              <a:t>lannan mekaaninen ja kemiallinen separointi, biokaasutus, kompostointi ja lannan tuotteistaminen lannoitteiksi, etälantaloiden rakentaminen sekä lannan energiankäyttöä edistäviä toimenpiteiden ja investointitukien hyödyntäminen. </a:t>
            </a:r>
            <a:endParaRPr lang="fi-FI" sz="1800" dirty="0">
              <a:solidFill>
                <a:srgbClr val="000000"/>
              </a:solidFill>
              <a:effectLst/>
              <a:latin typeface="Arial" panose="020B0604020202020204" pitchFamily="34" charset="0"/>
              <a:ea typeface="MS Mincho" panose="02020609040205080304" pitchFamily="49" charset="-128"/>
            </a:endParaRPr>
          </a:p>
          <a:p>
            <a:pPr indent="215900" algn="just">
              <a:lnSpc>
                <a:spcPct val="130000"/>
              </a:lnSpc>
            </a:pPr>
            <a:r>
              <a:rPr lang="fi-FI" sz="1800" dirty="0">
                <a:solidFill>
                  <a:srgbClr val="000000"/>
                </a:solidFill>
                <a:effectLst/>
                <a:latin typeface="Arial" panose="020B0604020202020204" pitchFamily="34" charset="0"/>
                <a:ea typeface="MS Mincho" panose="02020609040205080304" pitchFamily="49" charset="-128"/>
              </a:rPr>
              <a:t>Jaloittelutarhojen ja ulkotarhojen vesiensuojelutilanne tulee selvittää ja </a:t>
            </a:r>
            <a:r>
              <a:rPr lang="fi-FI" sz="1800" dirty="0">
                <a:solidFill>
                  <a:srgbClr val="000000"/>
                </a:solidFill>
                <a:latin typeface="Arial" panose="020B0604020202020204" pitchFamily="34" charset="0"/>
                <a:ea typeface="MS Mincho" panose="02020609040205080304" pitchFamily="49" charset="-128"/>
              </a:rPr>
              <a:t>neuvonnalla tulee pyrkiä asianmukaisten jaloittelutarhojen ja ulkotarhojen sekä riittävän kokoisten laitumien käyttöön. </a:t>
            </a:r>
          </a:p>
          <a:p>
            <a:pPr indent="215900" algn="just">
              <a:lnSpc>
                <a:spcPct val="130000"/>
              </a:lnSpc>
            </a:pPr>
            <a:r>
              <a:rPr lang="fi-FI" sz="1800" dirty="0">
                <a:solidFill>
                  <a:srgbClr val="000000"/>
                </a:solidFill>
                <a:effectLst/>
                <a:latin typeface="Arial" panose="020B0604020202020204" pitchFamily="34" charset="0"/>
                <a:ea typeface="MS Mincho" panose="02020609040205080304" pitchFamily="49" charset="-128"/>
              </a:rPr>
              <a:t>Peltomaiden korkean fosforipitoisuuden vuoksi alueelle tulee suunnata </a:t>
            </a:r>
            <a:r>
              <a:rPr lang="fi-FI" sz="1800" b="1" dirty="0">
                <a:solidFill>
                  <a:srgbClr val="000000"/>
                </a:solidFill>
                <a:effectLst/>
                <a:latin typeface="Arial" panose="020B0604020202020204" pitchFamily="34" charset="0"/>
                <a:ea typeface="MS Mincho" panose="02020609040205080304" pitchFamily="49" charset="-128"/>
              </a:rPr>
              <a:t>myös maatalouden uusia vesiensuojelumenetelmiä</a:t>
            </a:r>
            <a:r>
              <a:rPr lang="fi-FI" sz="1800" dirty="0">
                <a:solidFill>
                  <a:srgbClr val="000000"/>
                </a:solidFill>
                <a:effectLst/>
                <a:latin typeface="Arial" panose="020B0604020202020204" pitchFamily="34" charset="0"/>
                <a:ea typeface="MS Mincho" panose="02020609040205080304" pitchFamily="49" charset="-128"/>
              </a:rPr>
              <a:t> (kipsi, rakennekalkki, kuitu).</a:t>
            </a:r>
          </a:p>
          <a:p>
            <a:pPr marL="0" indent="0">
              <a:buNone/>
            </a:pPr>
            <a:endParaRPr lang="fi-FI" dirty="0"/>
          </a:p>
        </p:txBody>
      </p:sp>
      <p:sp>
        <p:nvSpPr>
          <p:cNvPr id="4" name="Dian numeron paikkamerkki 3">
            <a:extLst>
              <a:ext uri="{FF2B5EF4-FFF2-40B4-BE49-F238E27FC236}">
                <a16:creationId xmlns:a16="http://schemas.microsoft.com/office/drawing/2014/main" id="{1525CE9D-DBE1-44B0-B948-0FB54AAE1436}"/>
              </a:ext>
            </a:extLst>
          </p:cNvPr>
          <p:cNvSpPr>
            <a:spLocks noGrp="1"/>
          </p:cNvSpPr>
          <p:nvPr>
            <p:ph type="sldNum" sz="quarter" idx="4"/>
          </p:nvPr>
        </p:nvSpPr>
        <p:spPr/>
        <p:txBody>
          <a:bodyPr/>
          <a:lstStyle/>
          <a:p>
            <a:pPr algn="l"/>
            <a:fld id="{03D2D5F4-4871-4469-8343-ED7F6811B37D}" type="slidenum">
              <a:rPr lang="fi-FI" smtClean="0"/>
              <a:pPr algn="l"/>
              <a:t>11</a:t>
            </a:fld>
            <a:endParaRPr lang="fi-FI" dirty="0"/>
          </a:p>
        </p:txBody>
      </p:sp>
    </p:spTree>
    <p:extLst>
      <p:ext uri="{BB962C8B-B14F-4D97-AF65-F5344CB8AC3E}">
        <p14:creationId xmlns:p14="http://schemas.microsoft.com/office/powerpoint/2010/main" val="34948517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F137E40-A886-4FD5-88B0-5117981173A6}"/>
              </a:ext>
            </a:extLst>
          </p:cNvPr>
          <p:cNvSpPr>
            <a:spLocks noGrp="1"/>
          </p:cNvSpPr>
          <p:nvPr>
            <p:ph type="title"/>
          </p:nvPr>
        </p:nvSpPr>
        <p:spPr>
          <a:xfrm>
            <a:off x="868208" y="278774"/>
            <a:ext cx="10636236" cy="745958"/>
          </a:xfrm>
        </p:spPr>
        <p:txBody>
          <a:bodyPr/>
          <a:lstStyle/>
          <a:p>
            <a:r>
              <a:rPr lang="fi-FI" dirty="0"/>
              <a:t>Metsätalous</a:t>
            </a:r>
          </a:p>
        </p:txBody>
      </p:sp>
      <p:sp>
        <p:nvSpPr>
          <p:cNvPr id="3" name="Sisällön paikkamerkki 2">
            <a:extLst>
              <a:ext uri="{FF2B5EF4-FFF2-40B4-BE49-F238E27FC236}">
                <a16:creationId xmlns:a16="http://schemas.microsoft.com/office/drawing/2014/main" id="{2965560E-4FE6-4361-85EF-5D739C0C2735}"/>
              </a:ext>
            </a:extLst>
          </p:cNvPr>
          <p:cNvSpPr>
            <a:spLocks noGrp="1"/>
          </p:cNvSpPr>
          <p:nvPr>
            <p:ph idx="1"/>
          </p:nvPr>
        </p:nvSpPr>
        <p:spPr>
          <a:xfrm>
            <a:off x="296708" y="1074578"/>
            <a:ext cx="10636236" cy="4089200"/>
          </a:xfrm>
        </p:spPr>
        <p:txBody>
          <a:bodyPr/>
          <a:lstStyle/>
          <a:p>
            <a:pPr algn="just">
              <a:lnSpc>
                <a:spcPct val="115000"/>
              </a:lnSpc>
              <a:spcAft>
                <a:spcPts val="1000"/>
              </a:spcAft>
            </a:pPr>
            <a:endParaRPr lang="fi-FI" sz="1800" dirty="0">
              <a:effectLst/>
              <a:latin typeface="Calibri" panose="020F0502020204030204" pitchFamily="34" charset="0"/>
              <a:ea typeface="Calibri" panose="020F0502020204030204" pitchFamily="34" charset="0"/>
              <a:cs typeface="Arial" panose="020B0604020202020204" pitchFamily="34" charset="0"/>
            </a:endParaRPr>
          </a:p>
          <a:p>
            <a:pPr indent="215900" algn="just">
              <a:lnSpc>
                <a:spcPct val="130000"/>
              </a:lnSpc>
            </a:pPr>
            <a:r>
              <a:rPr lang="fi-FI" sz="1800" dirty="0">
                <a:solidFill>
                  <a:srgbClr val="000000"/>
                </a:solidFill>
                <a:effectLst/>
                <a:latin typeface="Arial" panose="020B0604020202020204" pitchFamily="34" charset="0"/>
                <a:ea typeface="MS Mincho" panose="02020609040205080304" pitchFamily="49" charset="-128"/>
              </a:rPr>
              <a:t>Metsätaloustoiminnan painopiste on vesistöjen latvaosilla, koska rannikkoalue ja jokivarret ovat tehokkaassa viljelykäytössä. </a:t>
            </a:r>
          </a:p>
          <a:p>
            <a:pPr indent="215900" algn="just">
              <a:lnSpc>
                <a:spcPct val="130000"/>
              </a:lnSpc>
            </a:pPr>
            <a:r>
              <a:rPr lang="fi-FI" sz="1800" dirty="0">
                <a:solidFill>
                  <a:srgbClr val="000000"/>
                </a:solidFill>
                <a:effectLst/>
                <a:latin typeface="Arial" panose="020B0604020202020204" pitchFamily="34" charset="0"/>
                <a:ea typeface="MS Mincho" panose="02020609040205080304" pitchFamily="49" charset="-128"/>
              </a:rPr>
              <a:t>Metsätalouden vesiensuojelun tehostamista kohdennetaan taulukon 2.7. mukaisesti painottaen metsätalouden vesienhoidon painopistealueita, kunhan aineisto valmistuu. </a:t>
            </a:r>
          </a:p>
          <a:p>
            <a:pPr marL="0" indent="0" algn="just">
              <a:lnSpc>
                <a:spcPct val="115000"/>
              </a:lnSpc>
              <a:spcAft>
                <a:spcPts val="1000"/>
              </a:spcAft>
              <a:buNone/>
            </a:pPr>
            <a:r>
              <a:rPr lang="fi-FI" sz="1800" b="1" dirty="0">
                <a:effectLst/>
                <a:latin typeface="Arial" panose="020B0604020202020204" pitchFamily="34" charset="0"/>
                <a:ea typeface="Calibri" panose="020F0502020204030204" pitchFamily="34" charset="0"/>
                <a:cs typeface="Arial" panose="020B0604020202020204" pitchFamily="34" charset="0"/>
              </a:rPr>
              <a:t> </a:t>
            </a:r>
            <a:endParaRPr lang="fi-FI" dirty="0"/>
          </a:p>
        </p:txBody>
      </p:sp>
      <p:sp>
        <p:nvSpPr>
          <p:cNvPr id="4" name="Dian numeron paikkamerkki 3">
            <a:extLst>
              <a:ext uri="{FF2B5EF4-FFF2-40B4-BE49-F238E27FC236}">
                <a16:creationId xmlns:a16="http://schemas.microsoft.com/office/drawing/2014/main" id="{1525CE9D-DBE1-44B0-B948-0FB54AAE1436}"/>
              </a:ext>
            </a:extLst>
          </p:cNvPr>
          <p:cNvSpPr>
            <a:spLocks noGrp="1"/>
          </p:cNvSpPr>
          <p:nvPr>
            <p:ph type="sldNum" sz="quarter" idx="4"/>
          </p:nvPr>
        </p:nvSpPr>
        <p:spPr/>
        <p:txBody>
          <a:bodyPr/>
          <a:lstStyle/>
          <a:p>
            <a:pPr algn="l"/>
            <a:fld id="{03D2D5F4-4871-4469-8343-ED7F6811B37D}" type="slidenum">
              <a:rPr lang="fi-FI" smtClean="0"/>
              <a:pPr algn="l"/>
              <a:t>12</a:t>
            </a:fld>
            <a:endParaRPr lang="fi-FI" dirty="0"/>
          </a:p>
        </p:txBody>
      </p:sp>
    </p:spTree>
    <p:extLst>
      <p:ext uri="{BB962C8B-B14F-4D97-AF65-F5344CB8AC3E}">
        <p14:creationId xmlns:p14="http://schemas.microsoft.com/office/powerpoint/2010/main" val="4595004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F137E40-A886-4FD5-88B0-5117981173A6}"/>
              </a:ext>
            </a:extLst>
          </p:cNvPr>
          <p:cNvSpPr>
            <a:spLocks noGrp="1"/>
          </p:cNvSpPr>
          <p:nvPr>
            <p:ph type="title"/>
          </p:nvPr>
        </p:nvSpPr>
        <p:spPr>
          <a:xfrm>
            <a:off x="922350" y="91397"/>
            <a:ext cx="10636236" cy="606436"/>
          </a:xfrm>
        </p:spPr>
        <p:txBody>
          <a:bodyPr/>
          <a:lstStyle/>
          <a:p>
            <a:r>
              <a:rPr lang="fi-FI" dirty="0"/>
              <a:t>Asutus</a:t>
            </a:r>
          </a:p>
        </p:txBody>
      </p:sp>
      <p:sp>
        <p:nvSpPr>
          <p:cNvPr id="3" name="Sisällön paikkamerkki 2">
            <a:extLst>
              <a:ext uri="{FF2B5EF4-FFF2-40B4-BE49-F238E27FC236}">
                <a16:creationId xmlns:a16="http://schemas.microsoft.com/office/drawing/2014/main" id="{2965560E-4FE6-4361-85EF-5D739C0C2735}"/>
              </a:ext>
            </a:extLst>
          </p:cNvPr>
          <p:cNvSpPr>
            <a:spLocks noGrp="1"/>
          </p:cNvSpPr>
          <p:nvPr>
            <p:ph idx="1"/>
          </p:nvPr>
        </p:nvSpPr>
        <p:spPr>
          <a:xfrm>
            <a:off x="423040" y="1123862"/>
            <a:ext cx="9875991" cy="4089200"/>
          </a:xfrm>
        </p:spPr>
        <p:txBody>
          <a:bodyPr/>
          <a:lstStyle/>
          <a:p>
            <a:pPr indent="215900" algn="just">
              <a:lnSpc>
                <a:spcPct val="130000"/>
              </a:lnSpc>
            </a:pPr>
            <a:r>
              <a:rPr lang="fi-FI" sz="1800" dirty="0">
                <a:solidFill>
                  <a:srgbClr val="000000"/>
                </a:solidFill>
                <a:effectLst/>
                <a:latin typeface="Arial" panose="020B0604020202020204" pitchFamily="34" charset="0"/>
                <a:ea typeface="MS Mincho" panose="02020609040205080304" pitchFamily="49" charset="-128"/>
              </a:rPr>
              <a:t>Nivalasta Ylivieskaan ulottuvan siirtoviemäriosuuden ja puhdistamon laajennuksen valmistuttua lähes koko Kalajokilaakson jätevedet puhdistetaan Kalajoen keskuspuhdistamossa. Siirtoviemäriin liitetään mahdollisuuksien mukaan linjojen läheisyydessä oleva asutus. </a:t>
            </a:r>
          </a:p>
          <a:p>
            <a:pPr indent="215900" algn="just">
              <a:lnSpc>
                <a:spcPct val="130000"/>
              </a:lnSpc>
            </a:pPr>
            <a:r>
              <a:rPr lang="fi-FI" sz="1800" dirty="0">
                <a:solidFill>
                  <a:srgbClr val="000000"/>
                </a:solidFill>
                <a:effectLst/>
                <a:latin typeface="Arial" panose="020B0604020202020204" pitchFamily="34" charset="0"/>
                <a:ea typeface="MS Mincho" panose="02020609040205080304" pitchFamily="49" charset="-128"/>
              </a:rPr>
              <a:t>Muutoin taajamien viemäriverkostoja laajennetaan siellä, missä se on tarpeen toteutuneen tai suunnitellun yhdyskuntakehityksen vuoksi. </a:t>
            </a:r>
          </a:p>
          <a:p>
            <a:pPr indent="215900" algn="just">
              <a:lnSpc>
                <a:spcPct val="130000"/>
              </a:lnSpc>
            </a:pPr>
            <a:r>
              <a:rPr lang="fi-FI" sz="1800" dirty="0">
                <a:solidFill>
                  <a:srgbClr val="000000"/>
                </a:solidFill>
                <a:effectLst/>
                <a:latin typeface="Arial" panose="020B0604020202020204" pitchFamily="34" charset="0"/>
                <a:ea typeface="MS Mincho" panose="02020609040205080304" pitchFamily="49" charset="-128"/>
              </a:rPr>
              <a:t>Kiinteistökohtaisten jäteveden käsittelyjärjestelmien käyttöä ja ylläpitoa ranta- ja pohjavesialueilla toteutetaan sen mukaisesti kuin vuoden 2017 lainsäädäntömuutoksessa edellytetään. </a:t>
            </a:r>
          </a:p>
          <a:p>
            <a:pPr lvl="1" indent="215900" algn="just">
              <a:lnSpc>
                <a:spcPct val="130000"/>
              </a:lnSpc>
            </a:pPr>
            <a:r>
              <a:rPr lang="fi-FI" sz="1400" dirty="0">
                <a:solidFill>
                  <a:srgbClr val="000000"/>
                </a:solidFill>
                <a:effectLst/>
                <a:latin typeface="Arial" panose="020B0604020202020204" pitchFamily="34" charset="0"/>
                <a:ea typeface="MS Mincho" panose="02020609040205080304" pitchFamily="49" charset="-128"/>
              </a:rPr>
              <a:t>Käsittelyä tehostetaan säännösten vaatimukset täyttäviksi niillä kiinteistöillä, joilla käsittelyvaatimuksista saatu poikkeus tai vapautus raukeaa. </a:t>
            </a:r>
          </a:p>
          <a:p>
            <a:pPr lvl="1" indent="215900" algn="just">
              <a:lnSpc>
                <a:spcPct val="130000"/>
              </a:lnSpc>
            </a:pPr>
            <a:r>
              <a:rPr lang="fi-FI" sz="1400" dirty="0">
                <a:solidFill>
                  <a:srgbClr val="000000"/>
                </a:solidFill>
                <a:effectLst/>
                <a:latin typeface="Arial" panose="020B0604020202020204" pitchFamily="34" charset="0"/>
                <a:ea typeface="MS Mincho" panose="02020609040205080304" pitchFamily="49" charset="-128"/>
              </a:rPr>
              <a:t>Muilla alueilla muutokset tehdään kiinteistön peruskorjausta vastaavan remontin yhteydessä.</a:t>
            </a:r>
          </a:p>
          <a:p>
            <a:endParaRPr lang="fi-FI" dirty="0"/>
          </a:p>
        </p:txBody>
      </p:sp>
      <p:sp>
        <p:nvSpPr>
          <p:cNvPr id="4" name="Dian numeron paikkamerkki 3">
            <a:extLst>
              <a:ext uri="{FF2B5EF4-FFF2-40B4-BE49-F238E27FC236}">
                <a16:creationId xmlns:a16="http://schemas.microsoft.com/office/drawing/2014/main" id="{1525CE9D-DBE1-44B0-B948-0FB54AAE1436}"/>
              </a:ext>
            </a:extLst>
          </p:cNvPr>
          <p:cNvSpPr>
            <a:spLocks noGrp="1"/>
          </p:cNvSpPr>
          <p:nvPr>
            <p:ph type="sldNum" sz="quarter" idx="4"/>
          </p:nvPr>
        </p:nvSpPr>
        <p:spPr/>
        <p:txBody>
          <a:bodyPr/>
          <a:lstStyle/>
          <a:p>
            <a:pPr algn="l"/>
            <a:fld id="{03D2D5F4-4871-4469-8343-ED7F6811B37D}" type="slidenum">
              <a:rPr lang="fi-FI" smtClean="0"/>
              <a:pPr algn="l"/>
              <a:t>13</a:t>
            </a:fld>
            <a:endParaRPr lang="fi-FI" dirty="0"/>
          </a:p>
        </p:txBody>
      </p:sp>
    </p:spTree>
    <p:extLst>
      <p:ext uri="{BB962C8B-B14F-4D97-AF65-F5344CB8AC3E}">
        <p14:creationId xmlns:p14="http://schemas.microsoft.com/office/powerpoint/2010/main" val="8392737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F137E40-A886-4FD5-88B0-5117981173A6}"/>
              </a:ext>
            </a:extLst>
          </p:cNvPr>
          <p:cNvSpPr>
            <a:spLocks noGrp="1"/>
          </p:cNvSpPr>
          <p:nvPr>
            <p:ph type="title"/>
          </p:nvPr>
        </p:nvSpPr>
        <p:spPr>
          <a:xfrm>
            <a:off x="976492" y="278774"/>
            <a:ext cx="10636236" cy="612452"/>
          </a:xfrm>
        </p:spPr>
        <p:txBody>
          <a:bodyPr/>
          <a:lstStyle/>
          <a:p>
            <a:r>
              <a:rPr lang="fi-FI" dirty="0"/>
              <a:t>Turvetuotanto</a:t>
            </a:r>
          </a:p>
        </p:txBody>
      </p:sp>
      <p:sp>
        <p:nvSpPr>
          <p:cNvPr id="3" name="Sisällön paikkamerkki 2">
            <a:extLst>
              <a:ext uri="{FF2B5EF4-FFF2-40B4-BE49-F238E27FC236}">
                <a16:creationId xmlns:a16="http://schemas.microsoft.com/office/drawing/2014/main" id="{2965560E-4FE6-4361-85EF-5D739C0C2735}"/>
              </a:ext>
            </a:extLst>
          </p:cNvPr>
          <p:cNvSpPr>
            <a:spLocks noGrp="1"/>
          </p:cNvSpPr>
          <p:nvPr>
            <p:ph idx="1"/>
          </p:nvPr>
        </p:nvSpPr>
        <p:spPr>
          <a:xfrm>
            <a:off x="663671" y="1182862"/>
            <a:ext cx="10636236" cy="3354304"/>
          </a:xfrm>
        </p:spPr>
        <p:txBody>
          <a:bodyPr/>
          <a:lstStyle/>
          <a:p>
            <a:pPr indent="215900" algn="just">
              <a:lnSpc>
                <a:spcPct val="130000"/>
              </a:lnSpc>
            </a:pPr>
            <a:r>
              <a:rPr lang="fi-FI" sz="1800" dirty="0">
                <a:solidFill>
                  <a:srgbClr val="000000"/>
                </a:solidFill>
                <a:effectLst/>
                <a:latin typeface="Arial" panose="020B0604020202020204" pitchFamily="34" charset="0"/>
                <a:ea typeface="MS Mincho" panose="02020609040205080304" pitchFamily="49" charset="-128"/>
              </a:rPr>
              <a:t>Alueellisesti suunnitellut perustoimenpiteet koskevat kaikkea turvetuotantoa. </a:t>
            </a:r>
          </a:p>
          <a:p>
            <a:pPr indent="215900" algn="just">
              <a:lnSpc>
                <a:spcPct val="130000"/>
              </a:lnSpc>
            </a:pPr>
            <a:r>
              <a:rPr lang="fi-FI" sz="1800" dirty="0">
                <a:solidFill>
                  <a:srgbClr val="000000"/>
                </a:solidFill>
                <a:effectLst/>
                <a:latin typeface="Arial" panose="020B0604020202020204" pitchFamily="34" charset="0"/>
                <a:ea typeface="MS Mincho" panose="02020609040205080304" pitchFamily="49" charset="-128"/>
              </a:rPr>
              <a:t>Mahdollisilla uusilla tuotanto­alueilla tulee olla ympärivuotinen pintavalutuskenttä tai vastaavan tehoinen vesiensuojelumenetelmä. </a:t>
            </a:r>
          </a:p>
          <a:p>
            <a:pPr indent="215900" algn="just">
              <a:lnSpc>
                <a:spcPct val="130000"/>
              </a:lnSpc>
            </a:pPr>
            <a:r>
              <a:rPr lang="fi-FI" sz="1800" dirty="0">
                <a:solidFill>
                  <a:srgbClr val="000000"/>
                </a:solidFill>
                <a:effectLst/>
                <a:latin typeface="Arial" panose="020B0604020202020204" pitchFamily="34" charset="0"/>
                <a:ea typeface="MS Mincho" panose="02020609040205080304" pitchFamily="49" charset="-128"/>
              </a:rPr>
              <a:t>Turvetuotantoa ja sen lopettamista (jälkihoito) koskevassa lupakäsittelyssä otetaan huomioon vastaanottavan vesistön tila sekä vesistön ja pohjamaiden happamoitumisriski. </a:t>
            </a:r>
          </a:p>
          <a:p>
            <a:pPr indent="215900" algn="just">
              <a:lnSpc>
                <a:spcPct val="130000"/>
              </a:lnSpc>
            </a:pPr>
            <a:r>
              <a:rPr lang="fi-FI" sz="1800" dirty="0">
                <a:solidFill>
                  <a:srgbClr val="000000"/>
                </a:solidFill>
                <a:effectLst/>
                <a:latin typeface="Arial" panose="020B0604020202020204" pitchFamily="34" charset="0"/>
                <a:ea typeface="MS Mincho" panose="02020609040205080304" pitchFamily="49" charset="-128"/>
              </a:rPr>
              <a:t>Jälkikäytön tulee olla suunnitelmallista ja siinä tulee huomioida happamuusriski. </a:t>
            </a:r>
          </a:p>
          <a:p>
            <a:pPr indent="215900" algn="just">
              <a:lnSpc>
                <a:spcPct val="130000"/>
              </a:lnSpc>
            </a:pPr>
            <a:r>
              <a:rPr lang="fi-FI" sz="1800" dirty="0">
                <a:solidFill>
                  <a:srgbClr val="000000"/>
                </a:solidFill>
                <a:effectLst/>
                <a:latin typeface="Arial" panose="020B0604020202020204" pitchFamily="34" charset="0"/>
                <a:ea typeface="MS Mincho" panose="02020609040205080304" pitchFamily="49" charset="-128"/>
              </a:rPr>
              <a:t>Turvetuotannon on arvioitu olevan happamuuskuormituksen takia merkittävä paine Syväojassa.</a:t>
            </a:r>
          </a:p>
          <a:p>
            <a:endParaRPr lang="fi-FI" dirty="0"/>
          </a:p>
        </p:txBody>
      </p:sp>
      <p:sp>
        <p:nvSpPr>
          <p:cNvPr id="4" name="Dian numeron paikkamerkki 3">
            <a:extLst>
              <a:ext uri="{FF2B5EF4-FFF2-40B4-BE49-F238E27FC236}">
                <a16:creationId xmlns:a16="http://schemas.microsoft.com/office/drawing/2014/main" id="{1525CE9D-DBE1-44B0-B948-0FB54AAE1436}"/>
              </a:ext>
            </a:extLst>
          </p:cNvPr>
          <p:cNvSpPr>
            <a:spLocks noGrp="1"/>
          </p:cNvSpPr>
          <p:nvPr>
            <p:ph type="sldNum" sz="quarter" idx="4"/>
          </p:nvPr>
        </p:nvSpPr>
        <p:spPr/>
        <p:txBody>
          <a:bodyPr/>
          <a:lstStyle/>
          <a:p>
            <a:pPr algn="l"/>
            <a:fld id="{03D2D5F4-4871-4469-8343-ED7F6811B37D}" type="slidenum">
              <a:rPr lang="fi-FI" smtClean="0"/>
              <a:pPr algn="l"/>
              <a:t>14</a:t>
            </a:fld>
            <a:endParaRPr lang="fi-FI" dirty="0"/>
          </a:p>
        </p:txBody>
      </p:sp>
    </p:spTree>
    <p:extLst>
      <p:ext uri="{BB962C8B-B14F-4D97-AF65-F5344CB8AC3E}">
        <p14:creationId xmlns:p14="http://schemas.microsoft.com/office/powerpoint/2010/main" val="26382271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F137E40-A886-4FD5-88B0-5117981173A6}"/>
              </a:ext>
            </a:extLst>
          </p:cNvPr>
          <p:cNvSpPr>
            <a:spLocks noGrp="1"/>
          </p:cNvSpPr>
          <p:nvPr>
            <p:ph type="title"/>
          </p:nvPr>
        </p:nvSpPr>
        <p:spPr>
          <a:xfrm>
            <a:off x="713344" y="278774"/>
            <a:ext cx="10636236" cy="441780"/>
          </a:xfrm>
        </p:spPr>
        <p:txBody>
          <a:bodyPr/>
          <a:lstStyle/>
          <a:p>
            <a:r>
              <a:rPr lang="fi-FI" dirty="0"/>
              <a:t>Happamuuden torjunta</a:t>
            </a:r>
          </a:p>
        </p:txBody>
      </p:sp>
      <p:sp>
        <p:nvSpPr>
          <p:cNvPr id="3" name="Sisällön paikkamerkki 2">
            <a:extLst>
              <a:ext uri="{FF2B5EF4-FFF2-40B4-BE49-F238E27FC236}">
                <a16:creationId xmlns:a16="http://schemas.microsoft.com/office/drawing/2014/main" id="{2965560E-4FE6-4361-85EF-5D739C0C2735}"/>
              </a:ext>
            </a:extLst>
          </p:cNvPr>
          <p:cNvSpPr>
            <a:spLocks noGrp="1"/>
          </p:cNvSpPr>
          <p:nvPr>
            <p:ph idx="1"/>
          </p:nvPr>
        </p:nvSpPr>
        <p:spPr>
          <a:xfrm>
            <a:off x="332803" y="1002388"/>
            <a:ext cx="10531713" cy="4089200"/>
          </a:xfrm>
        </p:spPr>
        <p:txBody>
          <a:bodyPr/>
          <a:lstStyle/>
          <a:p>
            <a:pPr indent="215900" algn="just">
              <a:lnSpc>
                <a:spcPct val="130000"/>
              </a:lnSpc>
            </a:pPr>
            <a:r>
              <a:rPr lang="fi-FI" sz="1800" dirty="0">
                <a:solidFill>
                  <a:srgbClr val="000000"/>
                </a:solidFill>
                <a:effectLst/>
                <a:latin typeface="Arial" panose="020B0604020202020204" pitchFamily="34" charset="0"/>
                <a:ea typeface="MS Mincho" panose="02020609040205080304" pitchFamily="49" charset="-128"/>
              </a:rPr>
              <a:t>Keskeisimmät riskialueet ovat Vääräjoella Sievin alueen alavilla peltoalueilla sekä </a:t>
            </a:r>
            <a:r>
              <a:rPr lang="fi-FI" sz="1800" dirty="0" err="1">
                <a:solidFill>
                  <a:srgbClr val="000000"/>
                </a:solidFill>
                <a:effectLst/>
                <a:latin typeface="Arial" panose="020B0604020202020204" pitchFamily="34" charset="0"/>
                <a:ea typeface="MS Mincho" panose="02020609040205080304" pitchFamily="49" charset="-128"/>
              </a:rPr>
              <a:t>Alavieskan­järven</a:t>
            </a:r>
            <a:r>
              <a:rPr lang="fi-FI" sz="1800" dirty="0">
                <a:solidFill>
                  <a:srgbClr val="000000"/>
                </a:solidFill>
                <a:effectLst/>
                <a:latin typeface="Arial" panose="020B0604020202020204" pitchFamily="34" charset="0"/>
                <a:ea typeface="MS Mincho" panose="02020609040205080304" pitchFamily="49" charset="-128"/>
              </a:rPr>
              <a:t> alueilla, mutta toimenpiteitä tulee toteuttaa myös muilla yleiskartoituksen osoittamilla sulfaattimaiden esiintymisalueilla. </a:t>
            </a:r>
          </a:p>
          <a:p>
            <a:pPr lvl="1" indent="215900" algn="just">
              <a:lnSpc>
                <a:spcPct val="130000"/>
              </a:lnSpc>
            </a:pPr>
            <a:r>
              <a:rPr lang="fi-FI" sz="1400" dirty="0">
                <a:solidFill>
                  <a:srgbClr val="000000"/>
                </a:solidFill>
                <a:effectLst/>
                <a:latin typeface="Arial" panose="020B0604020202020204" pitchFamily="34" charset="0"/>
                <a:ea typeface="MS Mincho" panose="02020609040205080304" pitchFamily="49" charset="-128"/>
              </a:rPr>
              <a:t>Riskialueilla tarvitaan käytettävissä olevien kuormitusta vähentävien ja estävien teknisten toimenpiteiden mahdollisimman laajamittaista käyttöä. </a:t>
            </a:r>
          </a:p>
          <a:p>
            <a:pPr lvl="1" indent="215900" algn="just">
              <a:lnSpc>
                <a:spcPct val="130000"/>
              </a:lnSpc>
            </a:pPr>
            <a:r>
              <a:rPr lang="fi-FI" sz="1400" dirty="0">
                <a:solidFill>
                  <a:srgbClr val="000000"/>
                </a:solidFill>
                <a:effectLst/>
                <a:latin typeface="Arial" panose="020B0604020202020204" pitchFamily="34" charset="0"/>
                <a:ea typeface="MS Mincho" panose="02020609040205080304" pitchFamily="49" charset="-128"/>
              </a:rPr>
              <a:t>Säätösalaojitusten ja -kastelun ohella happamien sulfaattimaiden todetuilla riskialueilla voi saada korkeampaa tukea myös happamien sulfaattimaiden nurmien perustamiseen. </a:t>
            </a:r>
          </a:p>
          <a:p>
            <a:pPr lvl="1" indent="215900" algn="just">
              <a:lnSpc>
                <a:spcPct val="130000"/>
              </a:lnSpc>
            </a:pPr>
            <a:r>
              <a:rPr lang="fi-FI" sz="1400" dirty="0">
                <a:solidFill>
                  <a:srgbClr val="000000"/>
                </a:solidFill>
                <a:effectLst/>
                <a:latin typeface="Arial" panose="020B0604020202020204" pitchFamily="34" charset="0"/>
                <a:ea typeface="MS Mincho" panose="02020609040205080304" pitchFamily="49" charset="-128"/>
              </a:rPr>
              <a:t>Riskialueiden maankäytössä, kuten kuivatushankkeissa, kiinnitetään huomiota kaivu- ja kuivatussyvyyksiin, kuivatusolojen säätöön ja muihin happamuuden torjuntatoimiin. </a:t>
            </a:r>
          </a:p>
          <a:p>
            <a:pPr lvl="1" indent="215900" algn="just">
              <a:lnSpc>
                <a:spcPct val="130000"/>
              </a:lnSpc>
            </a:pPr>
            <a:r>
              <a:rPr lang="fi-FI" sz="1400" dirty="0">
                <a:solidFill>
                  <a:srgbClr val="000000"/>
                </a:solidFill>
                <a:effectLst/>
                <a:latin typeface="Arial" panose="020B0604020202020204" pitchFamily="34" charset="0"/>
                <a:ea typeface="MS Mincho" panose="02020609040205080304" pitchFamily="49" charset="-128"/>
              </a:rPr>
              <a:t>Riskialueiden turvetuotantoalueiden jälkikäyttömuotona viljelyä tulisi harjoittaa vain tarkkaan kartoitustietoon ja suunnitteluun perustuen.</a:t>
            </a:r>
          </a:p>
          <a:p>
            <a:pPr indent="215900" algn="just">
              <a:lnSpc>
                <a:spcPct val="130000"/>
              </a:lnSpc>
            </a:pPr>
            <a:r>
              <a:rPr lang="fi-FI" sz="1800" dirty="0">
                <a:solidFill>
                  <a:srgbClr val="000000"/>
                </a:solidFill>
                <a:effectLst/>
                <a:latin typeface="Arial" panose="020B0604020202020204" pitchFamily="34" charset="0"/>
                <a:ea typeface="MS Mincho" panose="02020609040205080304" pitchFamily="49" charset="-128"/>
              </a:rPr>
              <a:t>Yleiskartoituksessa löytyi myös happamia hiekkoja, jotka tulee ottaa huomioon maankäytössä.</a:t>
            </a:r>
          </a:p>
          <a:p>
            <a:pPr indent="215900" algn="just">
              <a:lnSpc>
                <a:spcPct val="130000"/>
              </a:lnSpc>
            </a:pPr>
            <a:r>
              <a:rPr lang="fi-FI" sz="1800" dirty="0">
                <a:solidFill>
                  <a:srgbClr val="000000"/>
                </a:solidFill>
                <a:effectLst/>
                <a:latin typeface="Arial" panose="020B0604020202020204" pitchFamily="34" charset="0"/>
                <a:ea typeface="MS Mincho" panose="02020609040205080304" pitchFamily="49" charset="-128"/>
              </a:rPr>
              <a:t>Yleiskartoituksia täydennetään happamien sulfaattimaiden riskikartoituksella maatalousmailla.</a:t>
            </a:r>
          </a:p>
          <a:p>
            <a:pPr lvl="1" indent="215900" algn="just">
              <a:lnSpc>
                <a:spcPct val="130000"/>
              </a:lnSpc>
            </a:pPr>
            <a:r>
              <a:rPr lang="fi-FI" sz="1400" dirty="0">
                <a:solidFill>
                  <a:srgbClr val="000000"/>
                </a:solidFill>
                <a:effectLst/>
                <a:latin typeface="Arial" panose="020B0604020202020204" pitchFamily="34" charset="0"/>
                <a:ea typeface="MS Mincho" panose="02020609040205080304" pitchFamily="49" charset="-128"/>
              </a:rPr>
              <a:t>Riskinä otetaan huomioon muun muassa hapontuottopotentiaalin suuruus ja ympäristövaikutukset</a:t>
            </a:r>
            <a:endParaRPr lang="fi-FI" dirty="0"/>
          </a:p>
        </p:txBody>
      </p:sp>
      <p:sp>
        <p:nvSpPr>
          <p:cNvPr id="4" name="Dian numeron paikkamerkki 3">
            <a:extLst>
              <a:ext uri="{FF2B5EF4-FFF2-40B4-BE49-F238E27FC236}">
                <a16:creationId xmlns:a16="http://schemas.microsoft.com/office/drawing/2014/main" id="{1525CE9D-DBE1-44B0-B948-0FB54AAE1436}"/>
              </a:ext>
            </a:extLst>
          </p:cNvPr>
          <p:cNvSpPr>
            <a:spLocks noGrp="1"/>
          </p:cNvSpPr>
          <p:nvPr>
            <p:ph type="sldNum" sz="quarter" idx="4"/>
          </p:nvPr>
        </p:nvSpPr>
        <p:spPr/>
        <p:txBody>
          <a:bodyPr/>
          <a:lstStyle/>
          <a:p>
            <a:pPr algn="l"/>
            <a:fld id="{03D2D5F4-4871-4469-8343-ED7F6811B37D}" type="slidenum">
              <a:rPr lang="fi-FI" smtClean="0"/>
              <a:pPr algn="l"/>
              <a:t>15</a:t>
            </a:fld>
            <a:endParaRPr lang="fi-FI" dirty="0"/>
          </a:p>
        </p:txBody>
      </p:sp>
    </p:spTree>
    <p:extLst>
      <p:ext uri="{BB962C8B-B14F-4D97-AF65-F5344CB8AC3E}">
        <p14:creationId xmlns:p14="http://schemas.microsoft.com/office/powerpoint/2010/main" val="2117882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F137E40-A886-4FD5-88B0-5117981173A6}"/>
              </a:ext>
            </a:extLst>
          </p:cNvPr>
          <p:cNvSpPr>
            <a:spLocks noGrp="1"/>
          </p:cNvSpPr>
          <p:nvPr>
            <p:ph type="title"/>
          </p:nvPr>
        </p:nvSpPr>
        <p:spPr>
          <a:xfrm>
            <a:off x="777882" y="73348"/>
            <a:ext cx="10636236" cy="1119501"/>
          </a:xfrm>
        </p:spPr>
        <p:txBody>
          <a:bodyPr/>
          <a:lstStyle/>
          <a:p>
            <a:r>
              <a:rPr lang="fi-FI" dirty="0"/>
              <a:t>Peruskuivatukset</a:t>
            </a:r>
          </a:p>
        </p:txBody>
      </p:sp>
      <p:sp>
        <p:nvSpPr>
          <p:cNvPr id="3" name="Sisällön paikkamerkki 2">
            <a:extLst>
              <a:ext uri="{FF2B5EF4-FFF2-40B4-BE49-F238E27FC236}">
                <a16:creationId xmlns:a16="http://schemas.microsoft.com/office/drawing/2014/main" id="{2965560E-4FE6-4361-85EF-5D739C0C2735}"/>
              </a:ext>
            </a:extLst>
          </p:cNvPr>
          <p:cNvSpPr>
            <a:spLocks noGrp="1"/>
          </p:cNvSpPr>
          <p:nvPr>
            <p:ph idx="1"/>
          </p:nvPr>
        </p:nvSpPr>
        <p:spPr>
          <a:xfrm>
            <a:off x="477181" y="1832567"/>
            <a:ext cx="9148082" cy="1933317"/>
          </a:xfrm>
        </p:spPr>
        <p:txBody>
          <a:bodyPr/>
          <a:lstStyle/>
          <a:p>
            <a:pPr indent="215900" algn="just">
              <a:lnSpc>
                <a:spcPct val="130000"/>
              </a:lnSpc>
            </a:pPr>
            <a:r>
              <a:rPr lang="fi-FI" sz="1800" dirty="0">
                <a:solidFill>
                  <a:srgbClr val="000000"/>
                </a:solidFill>
                <a:effectLst/>
                <a:latin typeface="Arial" panose="020B0604020202020204" pitchFamily="34" charset="0"/>
                <a:ea typeface="MS Mincho" panose="02020609040205080304" pitchFamily="49" charset="-128"/>
              </a:rPr>
              <a:t>Täydentäviä toimenpiteitä (ml. luonnonmukainen peruskuivatus) tarvitaan kiintoaine- ja ravinnekuormituksen vähentämiseksi, happamien sulfaattimaiden vesiensuojelun tehostamiseksi, vesilain tarkoittaman luonnontilaisten kaltaisten piirteiden säilyttämiseksi ja palauttamiseksi sekä vedenpidätyskyvyn parantamiseksi. </a:t>
            </a:r>
            <a:r>
              <a:rPr lang="fi-FI" sz="1800" b="1" dirty="0">
                <a:effectLst/>
                <a:latin typeface="Arial" panose="020B0604020202020204" pitchFamily="34" charset="0"/>
                <a:ea typeface="Calibri" panose="020F0502020204030204" pitchFamily="34" charset="0"/>
                <a:cs typeface="Arial" panose="020B0604020202020204" pitchFamily="34" charset="0"/>
              </a:rPr>
              <a:t> </a:t>
            </a:r>
            <a:endParaRPr lang="fi-FI" sz="18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fi-FI" dirty="0"/>
          </a:p>
        </p:txBody>
      </p:sp>
      <p:sp>
        <p:nvSpPr>
          <p:cNvPr id="4" name="Dian numeron paikkamerkki 3">
            <a:extLst>
              <a:ext uri="{FF2B5EF4-FFF2-40B4-BE49-F238E27FC236}">
                <a16:creationId xmlns:a16="http://schemas.microsoft.com/office/drawing/2014/main" id="{1525CE9D-DBE1-44B0-B948-0FB54AAE1436}"/>
              </a:ext>
            </a:extLst>
          </p:cNvPr>
          <p:cNvSpPr>
            <a:spLocks noGrp="1"/>
          </p:cNvSpPr>
          <p:nvPr>
            <p:ph type="sldNum" sz="quarter" idx="4"/>
          </p:nvPr>
        </p:nvSpPr>
        <p:spPr/>
        <p:txBody>
          <a:bodyPr/>
          <a:lstStyle/>
          <a:p>
            <a:pPr algn="l"/>
            <a:fld id="{03D2D5F4-4871-4469-8343-ED7F6811B37D}" type="slidenum">
              <a:rPr lang="fi-FI" smtClean="0"/>
              <a:pPr algn="l"/>
              <a:t>16</a:t>
            </a:fld>
            <a:endParaRPr lang="fi-FI" dirty="0"/>
          </a:p>
        </p:txBody>
      </p:sp>
    </p:spTree>
    <p:extLst>
      <p:ext uri="{BB962C8B-B14F-4D97-AF65-F5344CB8AC3E}">
        <p14:creationId xmlns:p14="http://schemas.microsoft.com/office/powerpoint/2010/main" val="12280711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F137E40-A886-4FD5-88B0-5117981173A6}"/>
              </a:ext>
            </a:extLst>
          </p:cNvPr>
          <p:cNvSpPr>
            <a:spLocks noGrp="1"/>
          </p:cNvSpPr>
          <p:nvPr>
            <p:ph type="title"/>
          </p:nvPr>
        </p:nvSpPr>
        <p:spPr>
          <a:xfrm>
            <a:off x="777882" y="73348"/>
            <a:ext cx="10636236" cy="1119501"/>
          </a:xfrm>
        </p:spPr>
        <p:txBody>
          <a:bodyPr/>
          <a:lstStyle/>
          <a:p>
            <a:r>
              <a:rPr lang="fi-FI" dirty="0"/>
              <a:t>Rehevien järvien kunnostus</a:t>
            </a:r>
          </a:p>
        </p:txBody>
      </p:sp>
      <p:sp>
        <p:nvSpPr>
          <p:cNvPr id="3" name="Sisällön paikkamerkki 2">
            <a:extLst>
              <a:ext uri="{FF2B5EF4-FFF2-40B4-BE49-F238E27FC236}">
                <a16:creationId xmlns:a16="http://schemas.microsoft.com/office/drawing/2014/main" id="{2965560E-4FE6-4361-85EF-5D739C0C2735}"/>
              </a:ext>
            </a:extLst>
          </p:cNvPr>
          <p:cNvSpPr>
            <a:spLocks noGrp="1"/>
          </p:cNvSpPr>
          <p:nvPr>
            <p:ph idx="1"/>
          </p:nvPr>
        </p:nvSpPr>
        <p:spPr>
          <a:xfrm>
            <a:off x="609529" y="1549825"/>
            <a:ext cx="10636236" cy="4089200"/>
          </a:xfrm>
        </p:spPr>
        <p:txBody>
          <a:bodyPr/>
          <a:lstStyle/>
          <a:p>
            <a:pPr algn="just">
              <a:lnSpc>
                <a:spcPct val="115000"/>
              </a:lnSpc>
              <a:spcAft>
                <a:spcPts val="1000"/>
              </a:spcAft>
            </a:pPr>
            <a:r>
              <a:rPr lang="fi-FI" sz="1800" dirty="0">
                <a:solidFill>
                  <a:srgbClr val="000000"/>
                </a:solidFill>
                <a:latin typeface="Arial" panose="020B0604020202020204" pitchFamily="34" charset="0"/>
                <a:ea typeface="MS Mincho" panose="02020609040205080304" pitchFamily="49" charset="-128"/>
              </a:rPr>
              <a:t>Järvien tilaan vaikuttaa alueella pääosin ulkoinen kuormitus, ja tilan parantaminen keskittyy valuma-alueille. </a:t>
            </a:r>
          </a:p>
          <a:p>
            <a:pPr algn="just">
              <a:lnSpc>
                <a:spcPct val="115000"/>
              </a:lnSpc>
              <a:spcAft>
                <a:spcPts val="1000"/>
              </a:spcAft>
            </a:pPr>
            <a:r>
              <a:rPr lang="fi-FI" sz="1800" dirty="0">
                <a:solidFill>
                  <a:srgbClr val="000000"/>
                </a:solidFill>
                <a:latin typeface="Arial" panose="020B0604020202020204" pitchFamily="34" charset="0"/>
                <a:ea typeface="MS Mincho" panose="02020609040205080304" pitchFamily="49" charset="-128"/>
              </a:rPr>
              <a:t>Järviin kohdistuvia suoria kunnostuksia toteutetaan Saarisella, </a:t>
            </a:r>
            <a:r>
              <a:rPr lang="fi-FI" sz="1800" dirty="0" err="1">
                <a:solidFill>
                  <a:srgbClr val="000000"/>
                </a:solidFill>
                <a:latin typeface="Arial" panose="020B0604020202020204" pitchFamily="34" charset="0"/>
                <a:ea typeface="MS Mincho" panose="02020609040205080304" pitchFamily="49" charset="-128"/>
              </a:rPr>
              <a:t>Vuohtajärvellä</a:t>
            </a:r>
            <a:r>
              <a:rPr lang="fi-FI" sz="1800" dirty="0">
                <a:solidFill>
                  <a:srgbClr val="000000"/>
                </a:solidFill>
                <a:latin typeface="Arial" panose="020B0604020202020204" pitchFamily="34" charset="0"/>
                <a:ea typeface="MS Mincho" panose="02020609040205080304" pitchFamily="49" charset="-128"/>
              </a:rPr>
              <a:t>, Kangaspäänjärvellä sekä yksittäisillä myöhemmin tarkentuvilla kohteilla. </a:t>
            </a:r>
          </a:p>
          <a:p>
            <a:pPr lvl="1" algn="just">
              <a:lnSpc>
                <a:spcPct val="115000"/>
              </a:lnSpc>
              <a:spcAft>
                <a:spcPts val="1000"/>
              </a:spcAft>
            </a:pPr>
            <a:r>
              <a:rPr lang="fi-FI" sz="1400" dirty="0">
                <a:solidFill>
                  <a:srgbClr val="000000"/>
                </a:solidFill>
                <a:latin typeface="Arial" panose="020B0604020202020204" pitchFamily="34" charset="0"/>
                <a:ea typeface="MS Mincho" panose="02020609040205080304" pitchFamily="49" charset="-128"/>
              </a:rPr>
              <a:t>Niissä paineena on sisäinen kuormitus tai sekä sisäinen- että ulkoinen muihin sektoreihin liittyvä kuormitus. </a:t>
            </a:r>
          </a:p>
          <a:p>
            <a:pPr marL="0" indent="0" algn="just">
              <a:lnSpc>
                <a:spcPct val="115000"/>
              </a:lnSpc>
              <a:spcAft>
                <a:spcPts val="1000"/>
              </a:spcAft>
              <a:buNone/>
            </a:pPr>
            <a:r>
              <a:rPr lang="fi-FI" sz="1800" dirty="0">
                <a:solidFill>
                  <a:srgbClr val="000000"/>
                </a:solidFill>
                <a:latin typeface="Arial" panose="020B0604020202020204" pitchFamily="34" charset="0"/>
                <a:ea typeface="MS Mincho" panose="02020609040205080304" pitchFamily="49" charset="-128"/>
              </a:rPr>
              <a:t> </a:t>
            </a:r>
          </a:p>
          <a:p>
            <a:endParaRPr lang="fi-FI" dirty="0"/>
          </a:p>
        </p:txBody>
      </p:sp>
      <p:sp>
        <p:nvSpPr>
          <p:cNvPr id="4" name="Dian numeron paikkamerkki 3">
            <a:extLst>
              <a:ext uri="{FF2B5EF4-FFF2-40B4-BE49-F238E27FC236}">
                <a16:creationId xmlns:a16="http://schemas.microsoft.com/office/drawing/2014/main" id="{1525CE9D-DBE1-44B0-B948-0FB54AAE1436}"/>
              </a:ext>
            </a:extLst>
          </p:cNvPr>
          <p:cNvSpPr>
            <a:spLocks noGrp="1"/>
          </p:cNvSpPr>
          <p:nvPr>
            <p:ph type="sldNum" sz="quarter" idx="4"/>
          </p:nvPr>
        </p:nvSpPr>
        <p:spPr/>
        <p:txBody>
          <a:bodyPr/>
          <a:lstStyle/>
          <a:p>
            <a:pPr algn="l"/>
            <a:fld id="{03D2D5F4-4871-4469-8343-ED7F6811B37D}" type="slidenum">
              <a:rPr lang="fi-FI" smtClean="0"/>
              <a:pPr algn="l"/>
              <a:t>17</a:t>
            </a:fld>
            <a:endParaRPr lang="fi-FI" dirty="0"/>
          </a:p>
        </p:txBody>
      </p:sp>
    </p:spTree>
    <p:extLst>
      <p:ext uri="{BB962C8B-B14F-4D97-AF65-F5344CB8AC3E}">
        <p14:creationId xmlns:p14="http://schemas.microsoft.com/office/powerpoint/2010/main" val="9490518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F137E40-A886-4FD5-88B0-5117981173A6}"/>
              </a:ext>
            </a:extLst>
          </p:cNvPr>
          <p:cNvSpPr>
            <a:spLocks noGrp="1"/>
          </p:cNvSpPr>
          <p:nvPr>
            <p:ph type="title"/>
          </p:nvPr>
        </p:nvSpPr>
        <p:spPr>
          <a:xfrm>
            <a:off x="662124" y="48628"/>
            <a:ext cx="10636236" cy="691602"/>
          </a:xfrm>
        </p:spPr>
        <p:txBody>
          <a:bodyPr/>
          <a:lstStyle/>
          <a:p>
            <a:r>
              <a:rPr lang="fi-FI" dirty="0"/>
              <a:t>Säännöstelyn kehittäminen</a:t>
            </a:r>
          </a:p>
        </p:txBody>
      </p:sp>
      <p:sp>
        <p:nvSpPr>
          <p:cNvPr id="3" name="Sisällön paikkamerkki 2">
            <a:extLst>
              <a:ext uri="{FF2B5EF4-FFF2-40B4-BE49-F238E27FC236}">
                <a16:creationId xmlns:a16="http://schemas.microsoft.com/office/drawing/2014/main" id="{2965560E-4FE6-4361-85EF-5D739C0C2735}"/>
              </a:ext>
            </a:extLst>
          </p:cNvPr>
          <p:cNvSpPr>
            <a:spLocks noGrp="1"/>
          </p:cNvSpPr>
          <p:nvPr>
            <p:ph idx="1"/>
          </p:nvPr>
        </p:nvSpPr>
        <p:spPr>
          <a:xfrm>
            <a:off x="453118" y="1050514"/>
            <a:ext cx="10636236" cy="4089200"/>
          </a:xfrm>
        </p:spPr>
        <p:txBody>
          <a:bodyPr/>
          <a:lstStyle/>
          <a:p>
            <a:pPr algn="just">
              <a:lnSpc>
                <a:spcPct val="130000"/>
              </a:lnSpc>
              <a:spcAft>
                <a:spcPts val="1000"/>
              </a:spcAft>
            </a:pPr>
            <a:r>
              <a:rPr lang="fi-FI"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Vesistöalueella on käynnissä Hautaperän tekojärven ja Kuonanjärven säännöstelyn kehittämishankkeet. Ne viedään loppuun hoitokaudella 2022–2027. </a:t>
            </a:r>
          </a:p>
          <a:p>
            <a:pPr algn="just">
              <a:lnSpc>
                <a:spcPct val="130000"/>
              </a:lnSpc>
              <a:spcAft>
                <a:spcPts val="1000"/>
              </a:spcAft>
            </a:pPr>
            <a:r>
              <a:rPr lang="fi-FI"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Vesistöalueen latvoilla on viisi järveä (Reisjärvi, </a:t>
            </a:r>
            <a:r>
              <a:rPr lang="fi-FI"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Vuohtojärvi</a:t>
            </a:r>
            <a:r>
              <a:rPr lang="fi-FI"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i-FI"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Kiljanjärvi</a:t>
            </a:r>
            <a:r>
              <a:rPr lang="fi-FI"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Korpinen ja Iso-</a:t>
            </a:r>
            <a:r>
              <a:rPr lang="fi-FI"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Juurikka</a:t>
            </a:r>
            <a:r>
              <a:rPr lang="fi-FI"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joiden säännöstelyllä edistetään muun muassa </a:t>
            </a:r>
            <a:r>
              <a:rPr lang="fi-FI"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Kalajan</a:t>
            </a:r>
            <a:r>
              <a:rPr lang="fi-FI"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järvikuivion tulvasuojelua. Ilmaston muuttumisen vuoksi niiden säännöstelyn käyttöä ja säännöstelylupiakin on tarve muuttaa. Kehittämishankkeen yhteydessä muutetaan säännöstelyä järvien ja alapuolisten virtavesien ekologisen tilan kannalta paremmaksi.</a:t>
            </a:r>
          </a:p>
          <a:p>
            <a:pPr algn="just">
              <a:lnSpc>
                <a:spcPct val="130000"/>
              </a:lnSpc>
              <a:spcAft>
                <a:spcPts val="1000"/>
              </a:spcAft>
            </a:pPr>
            <a:r>
              <a:rPr lang="fi-FI"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Myös Settijärven ja sen alapuolisen Settijoen säännöstelyä on esitetty kehitettäväksi, jotta ekologinen tila paranee. </a:t>
            </a:r>
          </a:p>
          <a:p>
            <a:pPr algn="just">
              <a:lnSpc>
                <a:spcPct val="130000"/>
              </a:lnSpc>
              <a:spcAft>
                <a:spcPts val="1000"/>
              </a:spcAft>
            </a:pPr>
            <a:r>
              <a:rPr lang="fi-FI"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Kalajoen pääuoman voimalaitoksilla harjoitettavan lyhytaikais­säännöstelyn haittoja on esitetty vähennettäväksi voimalaitosten säännöstelyn synkronointia parantamalla ja ainakin alimman voimalaitoksen lyhytaikaissäännöstelyä lieventämällä.</a:t>
            </a:r>
            <a:endParaRPr lang="fi-FI" sz="1800" dirty="0">
              <a:effectLst/>
              <a:latin typeface="Calibri" panose="020F0502020204030204" pitchFamily="34" charset="0"/>
              <a:ea typeface="Calibri" panose="020F0502020204030204" pitchFamily="34" charset="0"/>
              <a:cs typeface="Arial" panose="020B0604020202020204" pitchFamily="34" charset="0"/>
            </a:endParaRPr>
          </a:p>
          <a:p>
            <a:endParaRPr lang="fi-FI" dirty="0"/>
          </a:p>
        </p:txBody>
      </p:sp>
      <p:sp>
        <p:nvSpPr>
          <p:cNvPr id="4" name="Dian numeron paikkamerkki 3">
            <a:extLst>
              <a:ext uri="{FF2B5EF4-FFF2-40B4-BE49-F238E27FC236}">
                <a16:creationId xmlns:a16="http://schemas.microsoft.com/office/drawing/2014/main" id="{1525CE9D-DBE1-44B0-B948-0FB54AAE1436}"/>
              </a:ext>
            </a:extLst>
          </p:cNvPr>
          <p:cNvSpPr>
            <a:spLocks noGrp="1"/>
          </p:cNvSpPr>
          <p:nvPr>
            <p:ph type="sldNum" sz="quarter" idx="4"/>
          </p:nvPr>
        </p:nvSpPr>
        <p:spPr/>
        <p:txBody>
          <a:bodyPr/>
          <a:lstStyle/>
          <a:p>
            <a:pPr algn="l"/>
            <a:fld id="{03D2D5F4-4871-4469-8343-ED7F6811B37D}" type="slidenum">
              <a:rPr lang="fi-FI" smtClean="0"/>
              <a:pPr algn="l"/>
              <a:t>18</a:t>
            </a:fld>
            <a:endParaRPr lang="fi-FI" dirty="0"/>
          </a:p>
        </p:txBody>
      </p:sp>
    </p:spTree>
    <p:extLst>
      <p:ext uri="{BB962C8B-B14F-4D97-AF65-F5344CB8AC3E}">
        <p14:creationId xmlns:p14="http://schemas.microsoft.com/office/powerpoint/2010/main" val="19201456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F137E40-A886-4FD5-88B0-5117981173A6}"/>
              </a:ext>
            </a:extLst>
          </p:cNvPr>
          <p:cNvSpPr>
            <a:spLocks noGrp="1"/>
          </p:cNvSpPr>
          <p:nvPr>
            <p:ph type="title"/>
          </p:nvPr>
        </p:nvSpPr>
        <p:spPr>
          <a:xfrm>
            <a:off x="777882" y="73348"/>
            <a:ext cx="10636236" cy="1119501"/>
          </a:xfrm>
        </p:spPr>
        <p:txBody>
          <a:bodyPr/>
          <a:lstStyle/>
          <a:p>
            <a:r>
              <a:rPr lang="fi-FI" dirty="0"/>
              <a:t>Kalankulun edistäminen</a:t>
            </a:r>
          </a:p>
        </p:txBody>
      </p:sp>
      <p:sp>
        <p:nvSpPr>
          <p:cNvPr id="3" name="Sisällön paikkamerkki 2">
            <a:extLst>
              <a:ext uri="{FF2B5EF4-FFF2-40B4-BE49-F238E27FC236}">
                <a16:creationId xmlns:a16="http://schemas.microsoft.com/office/drawing/2014/main" id="{2965560E-4FE6-4361-85EF-5D739C0C2735}"/>
              </a:ext>
            </a:extLst>
          </p:cNvPr>
          <p:cNvSpPr>
            <a:spLocks noGrp="1"/>
          </p:cNvSpPr>
          <p:nvPr>
            <p:ph idx="1"/>
          </p:nvPr>
        </p:nvSpPr>
        <p:spPr>
          <a:xfrm>
            <a:off x="777882" y="1808503"/>
            <a:ext cx="9027766" cy="3545550"/>
          </a:xfrm>
        </p:spPr>
        <p:txBody>
          <a:bodyPr/>
          <a:lstStyle/>
          <a:p>
            <a:pPr algn="just">
              <a:lnSpc>
                <a:spcPct val="130000"/>
              </a:lnSpc>
              <a:spcAft>
                <a:spcPts val="1000"/>
              </a:spcAft>
            </a:pPr>
            <a:r>
              <a:rPr lang="fi-FI"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Kalankulkua on suunniteltu edistettäväksi valtion omistamilla säännöstelypadoilla </a:t>
            </a:r>
            <a:r>
              <a:rPr lang="fi-FI"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Kalajanjoella</a:t>
            </a:r>
            <a:r>
              <a:rPr lang="fi-FI"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Settijoella ja Kuonajoella. </a:t>
            </a:r>
          </a:p>
          <a:p>
            <a:pPr algn="just">
              <a:lnSpc>
                <a:spcPct val="130000"/>
              </a:lnSpc>
              <a:spcAft>
                <a:spcPts val="1000"/>
              </a:spcAft>
            </a:pPr>
            <a:r>
              <a:rPr lang="fi-FI"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Lähes kaikille vesistöalueella sijaitseville pohjapadoille on esitetty kunnostustoimenpiteitä, joilla parannetaan vesieliöiden elinalueita sekä varmistetaan kalojen ja muiden vesieliöiden vapaa liikkuminen kaikissa olosuhteissa. </a:t>
            </a:r>
          </a:p>
          <a:p>
            <a:pPr algn="just">
              <a:lnSpc>
                <a:spcPct val="130000"/>
              </a:lnSpc>
              <a:spcAft>
                <a:spcPts val="1000"/>
              </a:spcAft>
            </a:pPr>
            <a:r>
              <a:rPr lang="fi-FI"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Kalan kulun varmistamista Kalajoen pääuoman voimalaitosten ohi ei ole esitetty tarpeelliseksi toimenpiteeksi tavoitetilan saavuttamiseksi, koska toimenpiteen ekologiset vaikutukset on arvioitu vähäisiksi.</a:t>
            </a:r>
            <a:endParaRPr lang="fi-FI" sz="1800" dirty="0">
              <a:effectLst/>
              <a:latin typeface="Calibri" panose="020F0502020204030204" pitchFamily="34" charset="0"/>
              <a:ea typeface="Calibri" panose="020F0502020204030204" pitchFamily="34" charset="0"/>
              <a:cs typeface="Arial" panose="020B0604020202020204" pitchFamily="34" charset="0"/>
            </a:endParaRPr>
          </a:p>
          <a:p>
            <a:endParaRPr lang="fi-FI" dirty="0"/>
          </a:p>
        </p:txBody>
      </p:sp>
      <p:sp>
        <p:nvSpPr>
          <p:cNvPr id="4" name="Dian numeron paikkamerkki 3">
            <a:extLst>
              <a:ext uri="{FF2B5EF4-FFF2-40B4-BE49-F238E27FC236}">
                <a16:creationId xmlns:a16="http://schemas.microsoft.com/office/drawing/2014/main" id="{1525CE9D-DBE1-44B0-B948-0FB54AAE1436}"/>
              </a:ext>
            </a:extLst>
          </p:cNvPr>
          <p:cNvSpPr>
            <a:spLocks noGrp="1"/>
          </p:cNvSpPr>
          <p:nvPr>
            <p:ph type="sldNum" sz="quarter" idx="4"/>
          </p:nvPr>
        </p:nvSpPr>
        <p:spPr/>
        <p:txBody>
          <a:bodyPr/>
          <a:lstStyle/>
          <a:p>
            <a:pPr algn="l"/>
            <a:fld id="{03D2D5F4-4871-4469-8343-ED7F6811B37D}" type="slidenum">
              <a:rPr lang="fi-FI" smtClean="0"/>
              <a:pPr algn="l"/>
              <a:t>19</a:t>
            </a:fld>
            <a:endParaRPr lang="fi-FI" dirty="0"/>
          </a:p>
        </p:txBody>
      </p:sp>
    </p:spTree>
    <p:extLst>
      <p:ext uri="{BB962C8B-B14F-4D97-AF65-F5344CB8AC3E}">
        <p14:creationId xmlns:p14="http://schemas.microsoft.com/office/powerpoint/2010/main" val="37720749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712" y="295045"/>
            <a:ext cx="10525399" cy="4958652"/>
          </a:xfrm>
          <a:prstGeom prst="rect">
            <a:avLst/>
          </a:prstGeom>
        </p:spPr>
      </p:pic>
      <p:sp>
        <p:nvSpPr>
          <p:cNvPr id="10" name="Tekstiruutu 9">
            <a:extLst>
              <a:ext uri="{FF2B5EF4-FFF2-40B4-BE49-F238E27FC236}">
                <a16:creationId xmlns:a16="http://schemas.microsoft.com/office/drawing/2014/main" id="{A5DF625C-FAAB-4A00-A2C3-77ACACAC7A9E}"/>
              </a:ext>
            </a:extLst>
          </p:cNvPr>
          <p:cNvSpPr txBox="1"/>
          <p:nvPr/>
        </p:nvSpPr>
        <p:spPr>
          <a:xfrm>
            <a:off x="9506995" y="3231552"/>
            <a:ext cx="2685005" cy="1815882"/>
          </a:xfrm>
          <a:prstGeom prst="rect">
            <a:avLst/>
          </a:prstGeom>
          <a:noFill/>
        </p:spPr>
        <p:txBody>
          <a:bodyPr wrap="square" rtlCol="0">
            <a:spAutoFit/>
          </a:bodyPr>
          <a:lstStyle/>
          <a:p>
            <a:r>
              <a:rPr lang="fi-FI" sz="1400" b="1" dirty="0"/>
              <a:t>Hoitokautta edeltää 6-vuotinen suunnittelukausi, jossa mm.</a:t>
            </a:r>
          </a:p>
          <a:p>
            <a:pPr marL="176213" indent="-176213">
              <a:buFontTx/>
              <a:buChar char="-"/>
            </a:pPr>
            <a:r>
              <a:rPr lang="fi-FI" sz="1400" b="1" dirty="0"/>
              <a:t>arviot vesiin kohdistuvista paineista ja vesien tilasta</a:t>
            </a:r>
          </a:p>
          <a:p>
            <a:pPr marL="176213" indent="-176213">
              <a:buFontTx/>
              <a:buChar char="-"/>
            </a:pPr>
            <a:r>
              <a:rPr lang="fi-FI" sz="1400" b="1" dirty="0"/>
              <a:t>tarvittavista toimenpiteistä</a:t>
            </a:r>
          </a:p>
          <a:p>
            <a:pPr marL="176213" indent="-176213">
              <a:buFontTx/>
              <a:buChar char="-"/>
            </a:pPr>
            <a:r>
              <a:rPr lang="fi-FI" sz="1400" b="1" dirty="0"/>
              <a:t>kaksi kuulemista </a:t>
            </a:r>
          </a:p>
          <a:p>
            <a:endParaRPr lang="fi-FI" sz="1400" b="1" dirty="0"/>
          </a:p>
        </p:txBody>
      </p:sp>
      <p:sp>
        <p:nvSpPr>
          <p:cNvPr id="11" name="Tekstiruutu 10">
            <a:extLst>
              <a:ext uri="{FF2B5EF4-FFF2-40B4-BE49-F238E27FC236}">
                <a16:creationId xmlns:a16="http://schemas.microsoft.com/office/drawing/2014/main" id="{517F2DAD-53E8-44A3-95F0-86AFB898F476}"/>
              </a:ext>
            </a:extLst>
          </p:cNvPr>
          <p:cNvSpPr txBox="1"/>
          <p:nvPr/>
        </p:nvSpPr>
        <p:spPr>
          <a:xfrm>
            <a:off x="9632561" y="428402"/>
            <a:ext cx="2211000" cy="1169551"/>
          </a:xfrm>
          <a:prstGeom prst="rect">
            <a:avLst/>
          </a:prstGeom>
          <a:noFill/>
        </p:spPr>
        <p:txBody>
          <a:bodyPr wrap="square" rtlCol="0">
            <a:spAutoFit/>
          </a:bodyPr>
          <a:lstStyle/>
          <a:p>
            <a:r>
              <a:rPr lang="fi-FI" sz="1400" b="1" dirty="0"/>
              <a:t>Vesienhoitokaudet (6 v)</a:t>
            </a:r>
          </a:p>
          <a:p>
            <a:r>
              <a:rPr lang="fi-FI" sz="1400" b="1" dirty="0"/>
              <a:t>1. 2010</a:t>
            </a:r>
            <a:r>
              <a:rPr lang="fi-FI" sz="1400" dirty="0"/>
              <a:t>–</a:t>
            </a:r>
            <a:r>
              <a:rPr lang="fi-FI" sz="1400" b="1" dirty="0"/>
              <a:t>2015</a:t>
            </a:r>
          </a:p>
          <a:p>
            <a:r>
              <a:rPr lang="fi-FI" sz="1400" b="1" dirty="0"/>
              <a:t>2. 2016</a:t>
            </a:r>
            <a:r>
              <a:rPr lang="fi-FI" sz="1400" dirty="0"/>
              <a:t>–</a:t>
            </a:r>
            <a:r>
              <a:rPr lang="fi-FI" sz="1400" b="1" dirty="0"/>
              <a:t>2021</a:t>
            </a:r>
          </a:p>
          <a:p>
            <a:r>
              <a:rPr lang="fi-FI" sz="1400" b="1" dirty="0">
                <a:highlight>
                  <a:srgbClr val="00FF00"/>
                </a:highlight>
              </a:rPr>
              <a:t>3. 2022</a:t>
            </a:r>
            <a:r>
              <a:rPr lang="fi-FI" sz="1400" dirty="0">
                <a:highlight>
                  <a:srgbClr val="00FF00"/>
                </a:highlight>
              </a:rPr>
              <a:t>–</a:t>
            </a:r>
            <a:r>
              <a:rPr lang="fi-FI" sz="1400" b="1" dirty="0">
                <a:highlight>
                  <a:srgbClr val="00FF00"/>
                </a:highlight>
              </a:rPr>
              <a:t>2027</a:t>
            </a:r>
          </a:p>
          <a:p>
            <a:r>
              <a:rPr lang="fi-FI" sz="1400" b="1" dirty="0"/>
              <a:t>4. 2028 -&gt;…</a:t>
            </a:r>
          </a:p>
        </p:txBody>
      </p:sp>
      <p:sp>
        <p:nvSpPr>
          <p:cNvPr id="12" name="Tekstiruutu 11">
            <a:extLst>
              <a:ext uri="{FF2B5EF4-FFF2-40B4-BE49-F238E27FC236}">
                <a16:creationId xmlns:a16="http://schemas.microsoft.com/office/drawing/2014/main" id="{BA218D05-8E34-442D-B151-E9B6710052C3}"/>
              </a:ext>
            </a:extLst>
          </p:cNvPr>
          <p:cNvSpPr txBox="1"/>
          <p:nvPr/>
        </p:nvSpPr>
        <p:spPr>
          <a:xfrm>
            <a:off x="5015621" y="5182221"/>
            <a:ext cx="2685005" cy="276999"/>
          </a:xfrm>
          <a:prstGeom prst="rect">
            <a:avLst/>
          </a:prstGeom>
          <a:noFill/>
        </p:spPr>
        <p:txBody>
          <a:bodyPr wrap="square" lIns="0" tIns="0" rIns="0" bIns="0" rtlCol="0">
            <a:spAutoFit/>
          </a:bodyPr>
          <a:lstStyle/>
          <a:p>
            <a:pPr algn="l"/>
            <a:r>
              <a:rPr lang="fi-FI" b="1" dirty="0"/>
              <a:t>vuosille 2022-2027</a:t>
            </a:r>
          </a:p>
        </p:txBody>
      </p:sp>
    </p:spTree>
    <p:extLst>
      <p:ext uri="{BB962C8B-B14F-4D97-AF65-F5344CB8AC3E}">
        <p14:creationId xmlns:p14="http://schemas.microsoft.com/office/powerpoint/2010/main" val="5084388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F137E40-A886-4FD5-88B0-5117981173A6}"/>
              </a:ext>
            </a:extLst>
          </p:cNvPr>
          <p:cNvSpPr>
            <a:spLocks noGrp="1"/>
          </p:cNvSpPr>
          <p:nvPr>
            <p:ph type="title"/>
          </p:nvPr>
        </p:nvSpPr>
        <p:spPr>
          <a:xfrm>
            <a:off x="777882" y="73348"/>
            <a:ext cx="5382286" cy="756831"/>
          </a:xfrm>
        </p:spPr>
        <p:txBody>
          <a:bodyPr/>
          <a:lstStyle/>
          <a:p>
            <a:r>
              <a:rPr lang="fi-FI" dirty="0"/>
              <a:t>Virtavesikunnostukset</a:t>
            </a:r>
          </a:p>
        </p:txBody>
      </p:sp>
      <p:sp>
        <p:nvSpPr>
          <p:cNvPr id="3" name="Sisällön paikkamerkki 2">
            <a:extLst>
              <a:ext uri="{FF2B5EF4-FFF2-40B4-BE49-F238E27FC236}">
                <a16:creationId xmlns:a16="http://schemas.microsoft.com/office/drawing/2014/main" id="{2965560E-4FE6-4361-85EF-5D739C0C2735}"/>
              </a:ext>
            </a:extLst>
          </p:cNvPr>
          <p:cNvSpPr>
            <a:spLocks noGrp="1"/>
          </p:cNvSpPr>
          <p:nvPr>
            <p:ph idx="1"/>
          </p:nvPr>
        </p:nvSpPr>
        <p:spPr>
          <a:xfrm>
            <a:off x="777882" y="1200908"/>
            <a:ext cx="10146792" cy="4089200"/>
          </a:xfrm>
        </p:spPr>
        <p:txBody>
          <a:bodyPr/>
          <a:lstStyle/>
          <a:p>
            <a:pPr algn="just">
              <a:lnSpc>
                <a:spcPct val="150000"/>
              </a:lnSpc>
              <a:spcBef>
                <a:spcPts val="0"/>
              </a:spcBef>
              <a:spcAft>
                <a:spcPts val="1000"/>
              </a:spcAft>
              <a:tabLst>
                <a:tab pos="228600" algn="l"/>
                <a:tab pos="571500" algn="l"/>
              </a:tabLst>
            </a:pPr>
            <a:r>
              <a:rPr lang="fi-FI" sz="1800" dirty="0">
                <a:solidFill>
                  <a:srgbClr val="000000"/>
                </a:solidFill>
                <a:latin typeface="Arial" panose="020B0604020202020204" pitchFamily="34" charset="0"/>
                <a:cs typeface="Arial" panose="020B0604020202020204" pitchFamily="34" charset="0"/>
              </a:rPr>
              <a:t>Vesistöalueen suurimmissa joissa pääosa aiemmin peratuista virta-alueista on kunnostettu, joten mittavia kunnostushankkeita ei tarvita. </a:t>
            </a:r>
          </a:p>
          <a:p>
            <a:pPr algn="just">
              <a:lnSpc>
                <a:spcPct val="150000"/>
              </a:lnSpc>
              <a:spcBef>
                <a:spcPts val="0"/>
              </a:spcBef>
              <a:spcAft>
                <a:spcPts val="1000"/>
              </a:spcAft>
              <a:tabLst>
                <a:tab pos="228600" algn="l"/>
                <a:tab pos="571500" algn="l"/>
              </a:tabLst>
            </a:pPr>
            <a:r>
              <a:rPr lang="fi-FI" sz="1800" dirty="0">
                <a:solidFill>
                  <a:srgbClr val="000000"/>
                </a:solidFill>
                <a:latin typeface="Arial" panose="020B0604020202020204" pitchFamily="34" charset="0"/>
                <a:cs typeface="Arial" panose="020B0604020202020204" pitchFamily="34" charset="0"/>
              </a:rPr>
              <a:t>Toimenpiteitä tarvitaan pääasiassa pieniin jokiin ja puroihin tai suurempien jokien rajoitettuihin kohteisiin, kuten pohjapatoihin tai täydennyskunnostusta vaativiin virta-alueisiin. </a:t>
            </a:r>
          </a:p>
          <a:p>
            <a:pPr algn="just">
              <a:lnSpc>
                <a:spcPct val="150000"/>
              </a:lnSpc>
              <a:spcBef>
                <a:spcPts val="0"/>
              </a:spcBef>
              <a:spcAft>
                <a:spcPts val="1000"/>
              </a:spcAft>
              <a:tabLst>
                <a:tab pos="228600" algn="l"/>
                <a:tab pos="571500" algn="l"/>
              </a:tabLst>
            </a:pPr>
            <a:r>
              <a:rPr lang="fi-FI" sz="1800" dirty="0">
                <a:solidFill>
                  <a:srgbClr val="000000"/>
                </a:solidFill>
                <a:latin typeface="Arial" panose="020B0604020202020204" pitchFamily="34" charset="0"/>
                <a:cs typeface="Arial" panose="020B0604020202020204" pitchFamily="34" charset="0"/>
              </a:rPr>
              <a:t>Kaikkiaan virtavesikunnostuksia esitetään tehtäväksi 15 vesimuodostumassa </a:t>
            </a:r>
          </a:p>
          <a:p>
            <a:pPr lvl="1" algn="just">
              <a:lnSpc>
                <a:spcPct val="150000"/>
              </a:lnSpc>
              <a:spcBef>
                <a:spcPts val="0"/>
              </a:spcBef>
              <a:spcAft>
                <a:spcPts val="1000"/>
              </a:spcAft>
              <a:tabLst>
                <a:tab pos="228600" algn="l"/>
                <a:tab pos="571500" algn="l"/>
              </a:tabLst>
            </a:pPr>
            <a:r>
              <a:rPr lang="fi-FI" sz="1400" dirty="0">
                <a:solidFill>
                  <a:srgbClr val="000000"/>
                </a:solidFill>
                <a:latin typeface="Arial" panose="020B0604020202020204" pitchFamily="34" charset="0"/>
                <a:cs typeface="Arial" panose="020B0604020202020204" pitchFamily="34" charset="0"/>
              </a:rPr>
              <a:t>Seitsemän kohteista on peruskuivatuksen ja tulvasuojelun vuoksi kokonaan tai osittain suoritettuja ja kanavoituja virtavesiä, jotka on nimetty voimakkaasti muutetuiksi. Niiden kunnostamiseksi on esitetty luonnonmukaisen peruskuivatuksen toimenpiteitä. Tarkemmat toimenpiteet ja kohdealueet selviävät hankesuunnitteluvaiheessa.</a:t>
            </a:r>
          </a:p>
          <a:p>
            <a:pPr algn="just">
              <a:lnSpc>
                <a:spcPct val="150000"/>
              </a:lnSpc>
              <a:spcBef>
                <a:spcPts val="0"/>
              </a:spcBef>
              <a:spcAft>
                <a:spcPts val="1000"/>
              </a:spcAft>
              <a:tabLst>
                <a:tab pos="228600" algn="l"/>
                <a:tab pos="571500" algn="l"/>
              </a:tabLst>
            </a:pPr>
            <a:r>
              <a:rPr lang="fi-FI" sz="1800" dirty="0">
                <a:solidFill>
                  <a:srgbClr val="000000"/>
                </a:solidFill>
                <a:latin typeface="Arial" panose="020B0604020202020204" pitchFamily="34" charset="0"/>
                <a:cs typeface="Arial" panose="020B0604020202020204" pitchFamily="34" charset="0"/>
              </a:rPr>
              <a:t>Vasta joitakin vesistöalueen perattuja puroja on kunnostettu. Hoitokaudella kunnostetaan ennalta määriteltyjen kohteiden lisäksi kolmesta neljään puroa tai muuta pientä virtavettä. Kohteet valitaan muun muassa inventointien antamien lisätietojen perusteella.</a:t>
            </a:r>
          </a:p>
          <a:p>
            <a:endParaRPr lang="fi-FI" dirty="0"/>
          </a:p>
        </p:txBody>
      </p:sp>
      <p:sp>
        <p:nvSpPr>
          <p:cNvPr id="4" name="Dian numeron paikkamerkki 3">
            <a:extLst>
              <a:ext uri="{FF2B5EF4-FFF2-40B4-BE49-F238E27FC236}">
                <a16:creationId xmlns:a16="http://schemas.microsoft.com/office/drawing/2014/main" id="{1525CE9D-DBE1-44B0-B948-0FB54AAE1436}"/>
              </a:ext>
            </a:extLst>
          </p:cNvPr>
          <p:cNvSpPr>
            <a:spLocks noGrp="1"/>
          </p:cNvSpPr>
          <p:nvPr>
            <p:ph type="sldNum" sz="quarter" idx="4"/>
          </p:nvPr>
        </p:nvSpPr>
        <p:spPr/>
        <p:txBody>
          <a:bodyPr/>
          <a:lstStyle/>
          <a:p>
            <a:pPr algn="l"/>
            <a:fld id="{03D2D5F4-4871-4469-8343-ED7F6811B37D}" type="slidenum">
              <a:rPr lang="fi-FI" smtClean="0"/>
              <a:pPr algn="l"/>
              <a:t>20</a:t>
            </a:fld>
            <a:endParaRPr lang="fi-FI" dirty="0"/>
          </a:p>
        </p:txBody>
      </p:sp>
    </p:spTree>
    <p:extLst>
      <p:ext uri="{BB962C8B-B14F-4D97-AF65-F5344CB8AC3E}">
        <p14:creationId xmlns:p14="http://schemas.microsoft.com/office/powerpoint/2010/main" val="32691130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906A8A9E-8648-41F7-B7E8-ABED130CB89B}"/>
              </a:ext>
            </a:extLst>
          </p:cNvPr>
          <p:cNvSpPr>
            <a:spLocks noGrp="1"/>
          </p:cNvSpPr>
          <p:nvPr>
            <p:ph type="sldNum" sz="quarter" idx="4"/>
          </p:nvPr>
        </p:nvSpPr>
        <p:spPr>
          <a:xfrm>
            <a:off x="842569" y="6374625"/>
            <a:ext cx="482704" cy="204601"/>
          </a:xfrm>
        </p:spPr>
        <p:txBody>
          <a:bodyPr/>
          <a:lstStyle/>
          <a:p>
            <a:pPr algn="l"/>
            <a:fld id="{03D2D5F4-4871-4469-8343-ED7F6811B37D}" type="slidenum">
              <a:rPr lang="fi-FI" smtClean="0"/>
              <a:pPr algn="l"/>
              <a:t>21</a:t>
            </a:fld>
            <a:endParaRPr lang="fi-FI" dirty="0"/>
          </a:p>
        </p:txBody>
      </p:sp>
      <p:pic>
        <p:nvPicPr>
          <p:cNvPr id="11" name="Kuva 10">
            <a:extLst>
              <a:ext uri="{FF2B5EF4-FFF2-40B4-BE49-F238E27FC236}">
                <a16:creationId xmlns:a16="http://schemas.microsoft.com/office/drawing/2014/main" id="{74A4EC49-8028-4555-9722-6F67EA51A58B}"/>
              </a:ext>
            </a:extLst>
          </p:cNvPr>
          <p:cNvPicPr>
            <a:picLocks noChangeAspect="1"/>
          </p:cNvPicPr>
          <p:nvPr/>
        </p:nvPicPr>
        <p:blipFill>
          <a:blip r:embed="rId2"/>
          <a:stretch>
            <a:fillRect/>
          </a:stretch>
        </p:blipFill>
        <p:spPr>
          <a:xfrm>
            <a:off x="2046884" y="652623"/>
            <a:ext cx="8310741" cy="3148071"/>
          </a:xfrm>
          <a:prstGeom prst="rect">
            <a:avLst/>
          </a:prstGeom>
        </p:spPr>
      </p:pic>
      <p:pic>
        <p:nvPicPr>
          <p:cNvPr id="12" name="Kuva 11">
            <a:extLst>
              <a:ext uri="{FF2B5EF4-FFF2-40B4-BE49-F238E27FC236}">
                <a16:creationId xmlns:a16="http://schemas.microsoft.com/office/drawing/2014/main" id="{0F8D208B-1299-4487-9FF0-02C8F68425FB}"/>
              </a:ext>
            </a:extLst>
          </p:cNvPr>
          <p:cNvPicPr>
            <a:picLocks noChangeAspect="1"/>
          </p:cNvPicPr>
          <p:nvPr/>
        </p:nvPicPr>
        <p:blipFill>
          <a:blip r:embed="rId3"/>
          <a:stretch>
            <a:fillRect/>
          </a:stretch>
        </p:blipFill>
        <p:spPr>
          <a:xfrm>
            <a:off x="2140045" y="3523314"/>
            <a:ext cx="8124421" cy="3615347"/>
          </a:xfrm>
          <a:prstGeom prst="rect">
            <a:avLst/>
          </a:prstGeom>
        </p:spPr>
      </p:pic>
      <p:sp>
        <p:nvSpPr>
          <p:cNvPr id="14" name="Otsikko 1">
            <a:extLst>
              <a:ext uri="{FF2B5EF4-FFF2-40B4-BE49-F238E27FC236}">
                <a16:creationId xmlns:a16="http://schemas.microsoft.com/office/drawing/2014/main" id="{4877B509-6C45-46C7-A751-C426D317DF5F}"/>
              </a:ext>
            </a:extLst>
          </p:cNvPr>
          <p:cNvSpPr>
            <a:spLocks noGrp="1"/>
          </p:cNvSpPr>
          <p:nvPr>
            <p:ph type="title"/>
          </p:nvPr>
        </p:nvSpPr>
        <p:spPr>
          <a:xfrm>
            <a:off x="2710469" y="308670"/>
            <a:ext cx="12191999" cy="292595"/>
          </a:xfrm>
        </p:spPr>
        <p:txBody>
          <a:bodyPr/>
          <a:lstStyle/>
          <a:p>
            <a:r>
              <a:rPr lang="fi-FI" sz="3200" dirty="0"/>
              <a:t>Vesimuodostumakohtainen tarkastelu </a:t>
            </a:r>
            <a:br>
              <a:rPr lang="fi-FI" sz="3200" dirty="0"/>
            </a:br>
            <a:endParaRPr lang="fi-FI" sz="3200" dirty="0"/>
          </a:p>
        </p:txBody>
      </p:sp>
      <p:grpSp>
        <p:nvGrpSpPr>
          <p:cNvPr id="16" name="Ryhmä 15">
            <a:extLst>
              <a:ext uri="{FF2B5EF4-FFF2-40B4-BE49-F238E27FC236}">
                <a16:creationId xmlns:a16="http://schemas.microsoft.com/office/drawing/2014/main" id="{8D1DD1D4-9F49-4B48-8E94-F99EA572996E}"/>
              </a:ext>
            </a:extLst>
          </p:cNvPr>
          <p:cNvGrpSpPr/>
          <p:nvPr/>
        </p:nvGrpSpPr>
        <p:grpSpPr>
          <a:xfrm>
            <a:off x="908259" y="569561"/>
            <a:ext cx="6419214" cy="2953753"/>
            <a:chOff x="988040" y="569561"/>
            <a:chExt cx="6419214" cy="2953753"/>
          </a:xfrm>
        </p:grpSpPr>
        <p:sp>
          <p:nvSpPr>
            <p:cNvPr id="13" name="Suorakulmio: Pyöristetyt kulmat 12">
              <a:extLst>
                <a:ext uri="{FF2B5EF4-FFF2-40B4-BE49-F238E27FC236}">
                  <a16:creationId xmlns:a16="http://schemas.microsoft.com/office/drawing/2014/main" id="{DA659EBD-8159-4FBD-83B4-022CD6837D13}"/>
                </a:ext>
              </a:extLst>
            </p:cNvPr>
            <p:cNvSpPr/>
            <p:nvPr/>
          </p:nvSpPr>
          <p:spPr>
            <a:xfrm>
              <a:off x="4645643" y="569561"/>
              <a:ext cx="2761611" cy="295375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5" name="Tekstiruutu 14">
              <a:extLst>
                <a:ext uri="{FF2B5EF4-FFF2-40B4-BE49-F238E27FC236}">
                  <a16:creationId xmlns:a16="http://schemas.microsoft.com/office/drawing/2014/main" id="{620EB734-28E4-4298-8511-E0B935EA2FDD}"/>
                </a:ext>
              </a:extLst>
            </p:cNvPr>
            <p:cNvSpPr txBox="1"/>
            <p:nvPr/>
          </p:nvSpPr>
          <p:spPr>
            <a:xfrm>
              <a:off x="988040" y="1703717"/>
              <a:ext cx="1865621" cy="1292662"/>
            </a:xfrm>
            <a:prstGeom prst="rect">
              <a:avLst/>
            </a:prstGeom>
            <a:noFill/>
          </p:spPr>
          <p:txBody>
            <a:bodyPr wrap="square" lIns="0" tIns="0" rIns="0" bIns="0" rtlCol="0">
              <a:spAutoFit/>
            </a:bodyPr>
            <a:lstStyle/>
            <a:p>
              <a:pPr algn="l"/>
              <a:r>
                <a:rPr lang="fi-FI" sz="2800" dirty="0">
                  <a:solidFill>
                    <a:srgbClr val="FF0000"/>
                  </a:solidFill>
                </a:rPr>
                <a:t>Ekologisen tilan </a:t>
              </a:r>
            </a:p>
            <a:p>
              <a:pPr algn="l"/>
              <a:r>
                <a:rPr lang="fi-FI" sz="2800" dirty="0">
                  <a:solidFill>
                    <a:srgbClr val="FF0000"/>
                  </a:solidFill>
                </a:rPr>
                <a:t>kehitys</a:t>
              </a:r>
            </a:p>
          </p:txBody>
        </p:sp>
      </p:grpSp>
      <p:grpSp>
        <p:nvGrpSpPr>
          <p:cNvPr id="20" name="Ryhmä 19">
            <a:extLst>
              <a:ext uri="{FF2B5EF4-FFF2-40B4-BE49-F238E27FC236}">
                <a16:creationId xmlns:a16="http://schemas.microsoft.com/office/drawing/2014/main" id="{E5A0E0EE-9E14-4D7D-9CD0-CD274C0BC6A2}"/>
              </a:ext>
            </a:extLst>
          </p:cNvPr>
          <p:cNvGrpSpPr/>
          <p:nvPr/>
        </p:nvGrpSpPr>
        <p:grpSpPr>
          <a:xfrm>
            <a:off x="7327474" y="563987"/>
            <a:ext cx="4130141" cy="2953753"/>
            <a:chOff x="7407255" y="563987"/>
            <a:chExt cx="4130141" cy="2953753"/>
          </a:xfrm>
        </p:grpSpPr>
        <p:sp>
          <p:nvSpPr>
            <p:cNvPr id="18" name="Suorakulmio: Pyöristetyt kulmat 17">
              <a:extLst>
                <a:ext uri="{FF2B5EF4-FFF2-40B4-BE49-F238E27FC236}">
                  <a16:creationId xmlns:a16="http://schemas.microsoft.com/office/drawing/2014/main" id="{15FC85ED-6822-4139-9209-39E044E55D1A}"/>
                </a:ext>
              </a:extLst>
            </p:cNvPr>
            <p:cNvSpPr/>
            <p:nvPr/>
          </p:nvSpPr>
          <p:spPr>
            <a:xfrm>
              <a:off x="7407255" y="563987"/>
              <a:ext cx="1994496" cy="295375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 name="Tekstiruutu 18">
              <a:extLst>
                <a:ext uri="{FF2B5EF4-FFF2-40B4-BE49-F238E27FC236}">
                  <a16:creationId xmlns:a16="http://schemas.microsoft.com/office/drawing/2014/main" id="{9E59CEA5-6A24-4B6E-9318-0DB6527D3785}"/>
                </a:ext>
              </a:extLst>
            </p:cNvPr>
            <p:cNvSpPr txBox="1"/>
            <p:nvPr/>
          </p:nvSpPr>
          <p:spPr>
            <a:xfrm>
              <a:off x="9763409" y="1580327"/>
              <a:ext cx="1773987" cy="861774"/>
            </a:xfrm>
            <a:prstGeom prst="rect">
              <a:avLst/>
            </a:prstGeom>
            <a:noFill/>
          </p:spPr>
          <p:txBody>
            <a:bodyPr wrap="square" lIns="0" tIns="0" rIns="0" bIns="0" rtlCol="0">
              <a:spAutoFit/>
            </a:bodyPr>
            <a:lstStyle/>
            <a:p>
              <a:pPr algn="l"/>
              <a:r>
                <a:rPr lang="fi-FI" sz="2800" dirty="0">
                  <a:solidFill>
                    <a:srgbClr val="FF0000"/>
                  </a:solidFill>
                </a:rPr>
                <a:t>Merkittävät paineet</a:t>
              </a:r>
            </a:p>
          </p:txBody>
        </p:sp>
      </p:grpSp>
      <p:grpSp>
        <p:nvGrpSpPr>
          <p:cNvPr id="21" name="Ryhmä 20">
            <a:extLst>
              <a:ext uri="{FF2B5EF4-FFF2-40B4-BE49-F238E27FC236}">
                <a16:creationId xmlns:a16="http://schemas.microsoft.com/office/drawing/2014/main" id="{9E85F84C-B718-4DEA-BE67-9D5E7CDA55DD}"/>
              </a:ext>
            </a:extLst>
          </p:cNvPr>
          <p:cNvGrpSpPr/>
          <p:nvPr/>
        </p:nvGrpSpPr>
        <p:grpSpPr>
          <a:xfrm>
            <a:off x="5179550" y="3517740"/>
            <a:ext cx="6401322" cy="3340260"/>
            <a:chOff x="7456348" y="563987"/>
            <a:chExt cx="4109618" cy="2998764"/>
          </a:xfrm>
        </p:grpSpPr>
        <p:sp>
          <p:nvSpPr>
            <p:cNvPr id="22" name="Suorakulmio: Pyöristetyt kulmat 21">
              <a:extLst>
                <a:ext uri="{FF2B5EF4-FFF2-40B4-BE49-F238E27FC236}">
                  <a16:creationId xmlns:a16="http://schemas.microsoft.com/office/drawing/2014/main" id="{47B1EE13-FD6A-4792-953D-575F57C5877D}"/>
                </a:ext>
              </a:extLst>
            </p:cNvPr>
            <p:cNvSpPr/>
            <p:nvPr/>
          </p:nvSpPr>
          <p:spPr>
            <a:xfrm>
              <a:off x="7456348" y="563987"/>
              <a:ext cx="2659413" cy="299876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 name="Tekstiruutu 22">
              <a:extLst>
                <a:ext uri="{FF2B5EF4-FFF2-40B4-BE49-F238E27FC236}">
                  <a16:creationId xmlns:a16="http://schemas.microsoft.com/office/drawing/2014/main" id="{CA7E0A62-3650-4EFC-9B22-D8A86C07BCFE}"/>
                </a:ext>
              </a:extLst>
            </p:cNvPr>
            <p:cNvSpPr txBox="1"/>
            <p:nvPr/>
          </p:nvSpPr>
          <p:spPr>
            <a:xfrm>
              <a:off x="10427076" y="1454591"/>
              <a:ext cx="1138890" cy="773669"/>
            </a:xfrm>
            <a:prstGeom prst="rect">
              <a:avLst/>
            </a:prstGeom>
            <a:noFill/>
          </p:spPr>
          <p:txBody>
            <a:bodyPr wrap="square" lIns="0" tIns="0" rIns="0" bIns="0" rtlCol="0">
              <a:spAutoFit/>
            </a:bodyPr>
            <a:lstStyle/>
            <a:p>
              <a:pPr algn="l"/>
              <a:r>
                <a:rPr lang="fi-FI" sz="2800" dirty="0" err="1">
                  <a:solidFill>
                    <a:srgbClr val="FF0000"/>
                  </a:solidFill>
                </a:rPr>
                <a:t>Toimepide</a:t>
              </a:r>
              <a:r>
                <a:rPr lang="fi-FI" sz="2800" dirty="0">
                  <a:solidFill>
                    <a:srgbClr val="FF0000"/>
                  </a:solidFill>
                </a:rPr>
                <a:t>-tarpeet</a:t>
              </a:r>
            </a:p>
          </p:txBody>
        </p:sp>
      </p:grpSp>
      <p:grpSp>
        <p:nvGrpSpPr>
          <p:cNvPr id="24" name="Ryhmä 23">
            <a:extLst>
              <a:ext uri="{FF2B5EF4-FFF2-40B4-BE49-F238E27FC236}">
                <a16:creationId xmlns:a16="http://schemas.microsoft.com/office/drawing/2014/main" id="{337BBE3D-5326-48BB-99AA-47F32795F887}"/>
              </a:ext>
            </a:extLst>
          </p:cNvPr>
          <p:cNvGrpSpPr/>
          <p:nvPr/>
        </p:nvGrpSpPr>
        <p:grpSpPr>
          <a:xfrm>
            <a:off x="908259" y="3523314"/>
            <a:ext cx="4332662" cy="3284549"/>
            <a:chOff x="1017138" y="569561"/>
            <a:chExt cx="5091898" cy="2953753"/>
          </a:xfrm>
        </p:grpSpPr>
        <p:sp>
          <p:nvSpPr>
            <p:cNvPr id="25" name="Suorakulmio: Pyöristetyt kulmat 24">
              <a:extLst>
                <a:ext uri="{FF2B5EF4-FFF2-40B4-BE49-F238E27FC236}">
                  <a16:creationId xmlns:a16="http://schemas.microsoft.com/office/drawing/2014/main" id="{7B501E13-BC7E-4668-8813-7D7E363C1671}"/>
                </a:ext>
              </a:extLst>
            </p:cNvPr>
            <p:cNvSpPr/>
            <p:nvPr/>
          </p:nvSpPr>
          <p:spPr>
            <a:xfrm>
              <a:off x="4818032" y="569561"/>
              <a:ext cx="1291004" cy="295375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 name="Tekstiruutu 25">
              <a:extLst>
                <a:ext uri="{FF2B5EF4-FFF2-40B4-BE49-F238E27FC236}">
                  <a16:creationId xmlns:a16="http://schemas.microsoft.com/office/drawing/2014/main" id="{8801CA1A-A684-4D37-8243-F67D8E0C1DED}"/>
                </a:ext>
              </a:extLst>
            </p:cNvPr>
            <p:cNvSpPr txBox="1"/>
            <p:nvPr/>
          </p:nvSpPr>
          <p:spPr>
            <a:xfrm>
              <a:off x="1017138" y="1150066"/>
              <a:ext cx="2610863" cy="1549966"/>
            </a:xfrm>
            <a:prstGeom prst="rect">
              <a:avLst/>
            </a:prstGeom>
            <a:noFill/>
          </p:spPr>
          <p:txBody>
            <a:bodyPr wrap="square" lIns="0" tIns="0" rIns="0" bIns="0" rtlCol="0">
              <a:spAutoFit/>
            </a:bodyPr>
            <a:lstStyle/>
            <a:p>
              <a:pPr algn="l"/>
              <a:r>
                <a:rPr lang="fi-FI" sz="2800" dirty="0">
                  <a:solidFill>
                    <a:srgbClr val="FF0000"/>
                  </a:solidFill>
                </a:rPr>
                <a:t>Ravinne-kuormituksen vähentämis-tarve</a:t>
              </a:r>
            </a:p>
          </p:txBody>
        </p:sp>
      </p:grpSp>
    </p:spTree>
    <p:extLst>
      <p:ext uri="{BB962C8B-B14F-4D97-AF65-F5344CB8AC3E}">
        <p14:creationId xmlns:p14="http://schemas.microsoft.com/office/powerpoint/2010/main" val="25550676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CD45EE4-AACD-4763-A550-524C4543E968}"/>
              </a:ext>
            </a:extLst>
          </p:cNvPr>
          <p:cNvSpPr>
            <a:spLocks noGrp="1"/>
          </p:cNvSpPr>
          <p:nvPr>
            <p:ph type="title"/>
          </p:nvPr>
        </p:nvSpPr>
        <p:spPr>
          <a:xfrm>
            <a:off x="507341" y="221831"/>
            <a:ext cx="5753877" cy="660400"/>
          </a:xfrm>
        </p:spPr>
        <p:txBody>
          <a:bodyPr/>
          <a:lstStyle/>
          <a:p>
            <a:r>
              <a:rPr lang="fi-FI" sz="3200" dirty="0"/>
              <a:t>Pohjavesien tila ja toimenpidetarve</a:t>
            </a:r>
          </a:p>
        </p:txBody>
      </p:sp>
      <p:sp>
        <p:nvSpPr>
          <p:cNvPr id="3" name="Sisällön paikkamerkki 2">
            <a:extLst>
              <a:ext uri="{FF2B5EF4-FFF2-40B4-BE49-F238E27FC236}">
                <a16:creationId xmlns:a16="http://schemas.microsoft.com/office/drawing/2014/main" id="{DB9A1F38-3586-483E-875D-5F88BFC9E2D2}"/>
              </a:ext>
            </a:extLst>
          </p:cNvPr>
          <p:cNvSpPr>
            <a:spLocks noGrp="1"/>
          </p:cNvSpPr>
          <p:nvPr>
            <p:ph idx="1"/>
          </p:nvPr>
        </p:nvSpPr>
        <p:spPr>
          <a:xfrm>
            <a:off x="-255613" y="1220164"/>
            <a:ext cx="6270992" cy="5710946"/>
          </a:xfrm>
        </p:spPr>
        <p:txBody>
          <a:bodyPr/>
          <a:lstStyle/>
          <a:p>
            <a:pPr marL="717550">
              <a:spcAft>
                <a:spcPts val="1000"/>
              </a:spcAft>
            </a:pPr>
            <a:r>
              <a:rPr lang="fi-FI" sz="1800" dirty="0"/>
              <a:t>Kaikkien 638 tarkastellun pohjavesimuodostuman määrällinen ja kemiallinen tila on hyvä</a:t>
            </a:r>
          </a:p>
          <a:p>
            <a:pPr marL="717550" indent="-355600">
              <a:spcAft>
                <a:spcPts val="1000"/>
              </a:spcAft>
            </a:pPr>
            <a:r>
              <a:rPr lang="fi-FI" sz="1800" dirty="0"/>
              <a:t>35 pohjavesimuodostumassa on tunnistettu yksi tai useampi riski, joka uhkaa hyvää tilaa </a:t>
            </a:r>
            <a:endParaRPr lang="fi-FI" sz="1600" dirty="0"/>
          </a:p>
          <a:p>
            <a:pPr marL="1003300" lvl="1" indent="-285750">
              <a:spcBef>
                <a:spcPts val="200"/>
              </a:spcBef>
              <a:spcAft>
                <a:spcPts val="1000"/>
              </a:spcAft>
              <a:buFont typeface="Courier New" panose="02070309020205020404" pitchFamily="49" charset="0"/>
              <a:buChar char="o"/>
            </a:pPr>
            <a:r>
              <a:rPr lang="fi-FI" sz="1600" dirty="0">
                <a:solidFill>
                  <a:srgbClr val="333333"/>
                </a:solidFill>
              </a:rPr>
              <a:t>Suurimman riskin aiheuttavat liikenne, tienpito ja kuljetukset, asutus ja maankäyttö, maa-ainesten otto, pilaantuneet maa-alueet sekä maa- ja metsätalous </a:t>
            </a:r>
          </a:p>
          <a:p>
            <a:pPr marL="1003300" lvl="1" indent="-285750">
              <a:spcBef>
                <a:spcPts val="200"/>
              </a:spcBef>
              <a:spcAft>
                <a:spcPts val="1000"/>
              </a:spcAft>
              <a:buFont typeface="Courier New" panose="02070309020205020404" pitchFamily="49" charset="0"/>
              <a:buChar char="o"/>
            </a:pPr>
            <a:r>
              <a:rPr lang="fi-FI" sz="1600" dirty="0">
                <a:solidFill>
                  <a:srgbClr val="333333"/>
                </a:solidFill>
              </a:rPr>
              <a:t>Riskipohjavesialueille on esitetty toimenpideohjelmassa toimenpiteet riskien vähentämiseksi </a:t>
            </a:r>
          </a:p>
          <a:p>
            <a:pPr marL="1003300" lvl="1" indent="-285750">
              <a:spcBef>
                <a:spcPts val="200"/>
              </a:spcBef>
              <a:spcAft>
                <a:spcPts val="1000"/>
              </a:spcAft>
              <a:buFont typeface="Courier New" panose="02070309020205020404" pitchFamily="49" charset="0"/>
              <a:buChar char="o"/>
            </a:pPr>
            <a:r>
              <a:rPr lang="fi-FI" sz="1600" dirty="0">
                <a:solidFill>
                  <a:srgbClr val="333333"/>
                </a:solidFill>
              </a:rPr>
              <a:t>Kalajokilaakson riskipohjavesialueet: Pitkäkangas (Haapajärvi), </a:t>
            </a:r>
            <a:r>
              <a:rPr lang="fi-FI" sz="1600" dirty="0" err="1">
                <a:solidFill>
                  <a:srgbClr val="333333"/>
                </a:solidFill>
              </a:rPr>
              <a:t>Kourinkangas</a:t>
            </a:r>
            <a:r>
              <a:rPr lang="fi-FI" sz="1600" dirty="0">
                <a:solidFill>
                  <a:srgbClr val="333333"/>
                </a:solidFill>
              </a:rPr>
              <a:t> (Kalajoki), Lähteenkangas (Sievi), Markkula (Sievi), Pitkäkangas (Sievi)</a:t>
            </a:r>
          </a:p>
          <a:p>
            <a:pPr marL="717550" indent="-355600">
              <a:spcAft>
                <a:spcPts val="1000"/>
              </a:spcAft>
            </a:pPr>
            <a:r>
              <a:rPr lang="fi-FI" sz="1800" dirty="0">
                <a:solidFill>
                  <a:srgbClr val="333333"/>
                </a:solidFill>
              </a:rPr>
              <a:t>Pohjavesialueista 43 on selvityskohteita, joiden tilan määrittämiseksi tarvitaan lisää seuranta- tai tarkkailutietoa</a:t>
            </a:r>
          </a:p>
          <a:p>
            <a:pPr marL="361950" indent="0">
              <a:spcAft>
                <a:spcPts val="1000"/>
              </a:spcAft>
              <a:buNone/>
            </a:pPr>
            <a:endParaRPr lang="fi-FI" sz="1800" dirty="0">
              <a:solidFill>
                <a:srgbClr val="333333"/>
              </a:solidFill>
            </a:endParaRPr>
          </a:p>
          <a:p>
            <a:endParaRPr lang="fi-FI" dirty="0"/>
          </a:p>
        </p:txBody>
      </p:sp>
      <p:sp>
        <p:nvSpPr>
          <p:cNvPr id="4" name="Vapaamuotoinen: Muoto 3">
            <a:extLst>
              <a:ext uri="{FF2B5EF4-FFF2-40B4-BE49-F238E27FC236}">
                <a16:creationId xmlns:a16="http://schemas.microsoft.com/office/drawing/2014/main" id="{D69560AD-8215-489F-83C1-2A436678CCC1}"/>
              </a:ext>
            </a:extLst>
          </p:cNvPr>
          <p:cNvSpPr/>
          <p:nvPr/>
        </p:nvSpPr>
        <p:spPr>
          <a:xfrm>
            <a:off x="6334886" y="1013988"/>
            <a:ext cx="4465898" cy="3694466"/>
          </a:xfrm>
          <a:custGeom>
            <a:avLst/>
            <a:gdLst>
              <a:gd name="connsiteX0" fmla="*/ 4465898 w 4465898"/>
              <a:gd name="connsiteY0" fmla="*/ 36214 h 3694466"/>
              <a:gd name="connsiteX1" fmla="*/ 4465898 w 4465898"/>
              <a:gd name="connsiteY1" fmla="*/ 36214 h 3694466"/>
              <a:gd name="connsiteX2" fmla="*/ 4357257 w 4465898"/>
              <a:gd name="connsiteY2" fmla="*/ 27161 h 3694466"/>
              <a:gd name="connsiteX3" fmla="*/ 4266722 w 4465898"/>
              <a:gd name="connsiteY3" fmla="*/ 45267 h 3694466"/>
              <a:gd name="connsiteX4" fmla="*/ 4248615 w 4465898"/>
              <a:gd name="connsiteY4" fmla="*/ 72428 h 3694466"/>
              <a:gd name="connsiteX5" fmla="*/ 4239562 w 4465898"/>
              <a:gd name="connsiteY5" fmla="*/ 108642 h 3694466"/>
              <a:gd name="connsiteX6" fmla="*/ 4203348 w 4465898"/>
              <a:gd name="connsiteY6" fmla="*/ 90535 h 3694466"/>
              <a:gd name="connsiteX7" fmla="*/ 4112813 w 4465898"/>
              <a:gd name="connsiteY7" fmla="*/ 27161 h 3694466"/>
              <a:gd name="connsiteX8" fmla="*/ 4076599 w 4465898"/>
              <a:gd name="connsiteY8" fmla="*/ 18107 h 3694466"/>
              <a:gd name="connsiteX9" fmla="*/ 4022278 w 4465898"/>
              <a:gd name="connsiteY9" fmla="*/ 0 h 3694466"/>
              <a:gd name="connsiteX10" fmla="*/ 3859316 w 4465898"/>
              <a:gd name="connsiteY10" fmla="*/ 9054 h 3694466"/>
              <a:gd name="connsiteX11" fmla="*/ 3850263 w 4465898"/>
              <a:gd name="connsiteY11" fmla="*/ 45267 h 3694466"/>
              <a:gd name="connsiteX12" fmla="*/ 3841209 w 4465898"/>
              <a:gd name="connsiteY12" fmla="*/ 72428 h 3694466"/>
              <a:gd name="connsiteX13" fmla="*/ 3832156 w 4465898"/>
              <a:gd name="connsiteY13" fmla="*/ 108642 h 3694466"/>
              <a:gd name="connsiteX14" fmla="*/ 3814049 w 4465898"/>
              <a:gd name="connsiteY14" fmla="*/ 135802 h 3694466"/>
              <a:gd name="connsiteX15" fmla="*/ 3804995 w 4465898"/>
              <a:gd name="connsiteY15" fmla="*/ 172016 h 3694466"/>
              <a:gd name="connsiteX16" fmla="*/ 3795942 w 4465898"/>
              <a:gd name="connsiteY16" fmla="*/ 199176 h 3694466"/>
              <a:gd name="connsiteX17" fmla="*/ 3786888 w 4465898"/>
              <a:gd name="connsiteY17" fmla="*/ 262551 h 3694466"/>
              <a:gd name="connsiteX18" fmla="*/ 3795942 w 4465898"/>
              <a:gd name="connsiteY18" fmla="*/ 389299 h 3694466"/>
              <a:gd name="connsiteX19" fmla="*/ 3895530 w 4465898"/>
              <a:gd name="connsiteY19" fmla="*/ 398353 h 3694466"/>
              <a:gd name="connsiteX20" fmla="*/ 3922690 w 4465898"/>
              <a:gd name="connsiteY20" fmla="*/ 425513 h 3694466"/>
              <a:gd name="connsiteX21" fmla="*/ 3913637 w 4465898"/>
              <a:gd name="connsiteY21" fmla="*/ 588475 h 3694466"/>
              <a:gd name="connsiteX22" fmla="*/ 3886476 w 4465898"/>
              <a:gd name="connsiteY22" fmla="*/ 615636 h 3694466"/>
              <a:gd name="connsiteX23" fmla="*/ 3795942 w 4465898"/>
              <a:gd name="connsiteY23" fmla="*/ 633743 h 3694466"/>
              <a:gd name="connsiteX24" fmla="*/ 3786888 w 4465898"/>
              <a:gd name="connsiteY24" fmla="*/ 660903 h 3694466"/>
              <a:gd name="connsiteX25" fmla="*/ 3823102 w 4465898"/>
              <a:gd name="connsiteY25" fmla="*/ 706170 h 3694466"/>
              <a:gd name="connsiteX26" fmla="*/ 3877423 w 4465898"/>
              <a:gd name="connsiteY26" fmla="*/ 724277 h 3694466"/>
              <a:gd name="connsiteX27" fmla="*/ 3904583 w 4465898"/>
              <a:gd name="connsiteY27" fmla="*/ 751438 h 3694466"/>
              <a:gd name="connsiteX28" fmla="*/ 3922690 w 4465898"/>
              <a:gd name="connsiteY28" fmla="*/ 805759 h 3694466"/>
              <a:gd name="connsiteX29" fmla="*/ 3913637 w 4465898"/>
              <a:gd name="connsiteY29" fmla="*/ 841972 h 3694466"/>
              <a:gd name="connsiteX30" fmla="*/ 3886476 w 4465898"/>
              <a:gd name="connsiteY30" fmla="*/ 851026 h 3694466"/>
              <a:gd name="connsiteX31" fmla="*/ 3859316 w 4465898"/>
              <a:gd name="connsiteY31" fmla="*/ 869133 h 3694466"/>
              <a:gd name="connsiteX32" fmla="*/ 3804995 w 4465898"/>
              <a:gd name="connsiteY32" fmla="*/ 860079 h 3694466"/>
              <a:gd name="connsiteX33" fmla="*/ 3777835 w 4465898"/>
              <a:gd name="connsiteY33" fmla="*/ 851026 h 3694466"/>
              <a:gd name="connsiteX34" fmla="*/ 3714461 w 4465898"/>
              <a:gd name="connsiteY34" fmla="*/ 860079 h 3694466"/>
              <a:gd name="connsiteX35" fmla="*/ 3687300 w 4465898"/>
              <a:gd name="connsiteY35" fmla="*/ 878186 h 3694466"/>
              <a:gd name="connsiteX36" fmla="*/ 3687300 w 4465898"/>
              <a:gd name="connsiteY36" fmla="*/ 968721 h 3694466"/>
              <a:gd name="connsiteX37" fmla="*/ 3696354 w 4465898"/>
              <a:gd name="connsiteY37" fmla="*/ 995881 h 3694466"/>
              <a:gd name="connsiteX38" fmla="*/ 3723514 w 4465898"/>
              <a:gd name="connsiteY38" fmla="*/ 1023042 h 3694466"/>
              <a:gd name="connsiteX39" fmla="*/ 3714461 w 4465898"/>
              <a:gd name="connsiteY39" fmla="*/ 1122630 h 3694466"/>
              <a:gd name="connsiteX40" fmla="*/ 3632979 w 4465898"/>
              <a:gd name="connsiteY40" fmla="*/ 1149790 h 3694466"/>
              <a:gd name="connsiteX41" fmla="*/ 3578659 w 4465898"/>
              <a:gd name="connsiteY41" fmla="*/ 1167897 h 3694466"/>
              <a:gd name="connsiteX42" fmla="*/ 3551498 w 4465898"/>
              <a:gd name="connsiteY42" fmla="*/ 1176951 h 3694466"/>
              <a:gd name="connsiteX43" fmla="*/ 3506231 w 4465898"/>
              <a:gd name="connsiteY43" fmla="*/ 1186004 h 3694466"/>
              <a:gd name="connsiteX44" fmla="*/ 3451910 w 4465898"/>
              <a:gd name="connsiteY44" fmla="*/ 1204111 h 3694466"/>
              <a:gd name="connsiteX45" fmla="*/ 3343268 w 4465898"/>
              <a:gd name="connsiteY45" fmla="*/ 1222218 h 3694466"/>
              <a:gd name="connsiteX46" fmla="*/ 3261787 w 4465898"/>
              <a:gd name="connsiteY46" fmla="*/ 1195058 h 3694466"/>
              <a:gd name="connsiteX47" fmla="*/ 3243680 w 4465898"/>
              <a:gd name="connsiteY47" fmla="*/ 1167897 h 3694466"/>
              <a:gd name="connsiteX48" fmla="*/ 3189360 w 4465898"/>
              <a:gd name="connsiteY48" fmla="*/ 1131683 h 3694466"/>
              <a:gd name="connsiteX49" fmla="*/ 3162199 w 4465898"/>
              <a:gd name="connsiteY49" fmla="*/ 1077362 h 3694466"/>
              <a:gd name="connsiteX50" fmla="*/ 3125985 w 4465898"/>
              <a:gd name="connsiteY50" fmla="*/ 986828 h 3694466"/>
              <a:gd name="connsiteX51" fmla="*/ 3098825 w 4465898"/>
              <a:gd name="connsiteY51" fmla="*/ 968721 h 3694466"/>
              <a:gd name="connsiteX52" fmla="*/ 3062611 w 4465898"/>
              <a:gd name="connsiteY52" fmla="*/ 977774 h 3694466"/>
              <a:gd name="connsiteX53" fmla="*/ 3008290 w 4465898"/>
              <a:gd name="connsiteY53" fmla="*/ 995881 h 3694466"/>
              <a:gd name="connsiteX54" fmla="*/ 2935863 w 4465898"/>
              <a:gd name="connsiteY54" fmla="*/ 1004935 h 3694466"/>
              <a:gd name="connsiteX55" fmla="*/ 2917756 w 4465898"/>
              <a:gd name="connsiteY55" fmla="*/ 1032095 h 3694466"/>
              <a:gd name="connsiteX56" fmla="*/ 2890595 w 4465898"/>
              <a:gd name="connsiteY56" fmla="*/ 1095469 h 3694466"/>
              <a:gd name="connsiteX57" fmla="*/ 2881542 w 4465898"/>
              <a:gd name="connsiteY57" fmla="*/ 1122630 h 3694466"/>
              <a:gd name="connsiteX58" fmla="*/ 2854381 w 4465898"/>
              <a:gd name="connsiteY58" fmla="*/ 1140737 h 3694466"/>
              <a:gd name="connsiteX59" fmla="*/ 2772900 w 4465898"/>
              <a:gd name="connsiteY59" fmla="*/ 1204111 h 3694466"/>
              <a:gd name="connsiteX60" fmla="*/ 2718579 w 4465898"/>
              <a:gd name="connsiteY60" fmla="*/ 1249378 h 3694466"/>
              <a:gd name="connsiteX61" fmla="*/ 2664259 w 4465898"/>
              <a:gd name="connsiteY61" fmla="*/ 1285592 h 3694466"/>
              <a:gd name="connsiteX62" fmla="*/ 2637098 w 4465898"/>
              <a:gd name="connsiteY62" fmla="*/ 1303699 h 3694466"/>
              <a:gd name="connsiteX63" fmla="*/ 2609938 w 4465898"/>
              <a:gd name="connsiteY63" fmla="*/ 1321806 h 3694466"/>
              <a:gd name="connsiteX64" fmla="*/ 2573724 w 4465898"/>
              <a:gd name="connsiteY64" fmla="*/ 1330860 h 3694466"/>
              <a:gd name="connsiteX65" fmla="*/ 2519403 w 4465898"/>
              <a:gd name="connsiteY65" fmla="*/ 1348966 h 3694466"/>
              <a:gd name="connsiteX66" fmla="*/ 2446975 w 4465898"/>
              <a:gd name="connsiteY66" fmla="*/ 1358020 h 3694466"/>
              <a:gd name="connsiteX67" fmla="*/ 2184425 w 4465898"/>
              <a:gd name="connsiteY67" fmla="*/ 1367073 h 3694466"/>
              <a:gd name="connsiteX68" fmla="*/ 2075783 w 4465898"/>
              <a:gd name="connsiteY68" fmla="*/ 1321806 h 3694466"/>
              <a:gd name="connsiteX69" fmla="*/ 2057676 w 4465898"/>
              <a:gd name="connsiteY69" fmla="*/ 1267485 h 3694466"/>
              <a:gd name="connsiteX70" fmla="*/ 2030516 w 4465898"/>
              <a:gd name="connsiteY70" fmla="*/ 1213164 h 3694466"/>
              <a:gd name="connsiteX71" fmla="*/ 2003356 w 4465898"/>
              <a:gd name="connsiteY71" fmla="*/ 1204111 h 3694466"/>
              <a:gd name="connsiteX72" fmla="*/ 1967142 w 4465898"/>
              <a:gd name="connsiteY72" fmla="*/ 1213164 h 3694466"/>
              <a:gd name="connsiteX73" fmla="*/ 1912821 w 4465898"/>
              <a:gd name="connsiteY73" fmla="*/ 1231271 h 3694466"/>
              <a:gd name="connsiteX74" fmla="*/ 1876607 w 4465898"/>
              <a:gd name="connsiteY74" fmla="*/ 1240325 h 3694466"/>
              <a:gd name="connsiteX75" fmla="*/ 1795126 w 4465898"/>
              <a:gd name="connsiteY75" fmla="*/ 1258432 h 3694466"/>
              <a:gd name="connsiteX76" fmla="*/ 1614057 w 4465898"/>
              <a:gd name="connsiteY76" fmla="*/ 1267485 h 3694466"/>
              <a:gd name="connsiteX77" fmla="*/ 1586896 w 4465898"/>
              <a:gd name="connsiteY77" fmla="*/ 1276539 h 3694466"/>
              <a:gd name="connsiteX78" fmla="*/ 889779 w 4465898"/>
              <a:gd name="connsiteY78" fmla="*/ 1937442 h 3694466"/>
              <a:gd name="connsiteX79" fmla="*/ 889779 w 4465898"/>
              <a:gd name="connsiteY79" fmla="*/ 1937442 h 3694466"/>
              <a:gd name="connsiteX80" fmla="*/ 907886 w 4465898"/>
              <a:gd name="connsiteY80" fmla="*/ 2018923 h 3694466"/>
              <a:gd name="connsiteX81" fmla="*/ 889779 w 4465898"/>
              <a:gd name="connsiteY81" fmla="*/ 2073244 h 3694466"/>
              <a:gd name="connsiteX82" fmla="*/ 871672 w 4465898"/>
              <a:gd name="connsiteY82" fmla="*/ 2127564 h 3694466"/>
              <a:gd name="connsiteX83" fmla="*/ 853565 w 4465898"/>
              <a:gd name="connsiteY83" fmla="*/ 2154725 h 3694466"/>
              <a:gd name="connsiteX84" fmla="*/ 826405 w 4465898"/>
              <a:gd name="connsiteY84" fmla="*/ 2390115 h 3694466"/>
              <a:gd name="connsiteX85" fmla="*/ 817352 w 4465898"/>
              <a:gd name="connsiteY85" fmla="*/ 2435382 h 3694466"/>
              <a:gd name="connsiteX86" fmla="*/ 799245 w 4465898"/>
              <a:gd name="connsiteY86" fmla="*/ 2562131 h 3694466"/>
              <a:gd name="connsiteX87" fmla="*/ 781138 w 4465898"/>
              <a:gd name="connsiteY87" fmla="*/ 2625505 h 3694466"/>
              <a:gd name="connsiteX88" fmla="*/ 763031 w 4465898"/>
              <a:gd name="connsiteY88" fmla="*/ 2734147 h 3694466"/>
              <a:gd name="connsiteX89" fmla="*/ 744924 w 4465898"/>
              <a:gd name="connsiteY89" fmla="*/ 2806574 h 3694466"/>
              <a:gd name="connsiteX90" fmla="*/ 726817 w 4465898"/>
              <a:gd name="connsiteY90" fmla="*/ 2860895 h 3694466"/>
              <a:gd name="connsiteX91" fmla="*/ 717764 w 4465898"/>
              <a:gd name="connsiteY91" fmla="*/ 2888056 h 3694466"/>
              <a:gd name="connsiteX92" fmla="*/ 681550 w 4465898"/>
              <a:gd name="connsiteY92" fmla="*/ 2960483 h 3694466"/>
              <a:gd name="connsiteX93" fmla="*/ 663443 w 4465898"/>
              <a:gd name="connsiteY93" fmla="*/ 3014804 h 3694466"/>
              <a:gd name="connsiteX94" fmla="*/ 654389 w 4465898"/>
              <a:gd name="connsiteY94" fmla="*/ 3041964 h 3694466"/>
              <a:gd name="connsiteX95" fmla="*/ 636282 w 4465898"/>
              <a:gd name="connsiteY95" fmla="*/ 3069125 h 3694466"/>
              <a:gd name="connsiteX96" fmla="*/ 618175 w 4465898"/>
              <a:gd name="connsiteY96" fmla="*/ 3123446 h 3694466"/>
              <a:gd name="connsiteX97" fmla="*/ 609122 w 4465898"/>
              <a:gd name="connsiteY97" fmla="*/ 3168713 h 3694466"/>
              <a:gd name="connsiteX98" fmla="*/ 591015 w 4465898"/>
              <a:gd name="connsiteY98" fmla="*/ 3223034 h 3694466"/>
              <a:gd name="connsiteX99" fmla="*/ 581962 w 4465898"/>
              <a:gd name="connsiteY99" fmla="*/ 3250194 h 3694466"/>
              <a:gd name="connsiteX100" fmla="*/ 572908 w 4465898"/>
              <a:gd name="connsiteY100" fmla="*/ 3277355 h 3694466"/>
              <a:gd name="connsiteX101" fmla="*/ 563855 w 4465898"/>
              <a:gd name="connsiteY101" fmla="*/ 3304515 h 3694466"/>
              <a:gd name="connsiteX102" fmla="*/ 536694 w 4465898"/>
              <a:gd name="connsiteY102" fmla="*/ 3349782 h 3694466"/>
              <a:gd name="connsiteX103" fmla="*/ 527641 w 4465898"/>
              <a:gd name="connsiteY103" fmla="*/ 3349782 h 3694466"/>
              <a:gd name="connsiteX104" fmla="*/ 373732 w 4465898"/>
              <a:gd name="connsiteY104" fmla="*/ 3367889 h 3694466"/>
              <a:gd name="connsiteX105" fmla="*/ 265090 w 4465898"/>
              <a:gd name="connsiteY105" fmla="*/ 3385996 h 3694466"/>
              <a:gd name="connsiteX106" fmla="*/ 165502 w 4465898"/>
              <a:gd name="connsiteY106" fmla="*/ 3431263 h 3694466"/>
              <a:gd name="connsiteX107" fmla="*/ 138342 w 4465898"/>
              <a:gd name="connsiteY107" fmla="*/ 3440317 h 3694466"/>
              <a:gd name="connsiteX108" fmla="*/ 111181 w 4465898"/>
              <a:gd name="connsiteY108" fmla="*/ 3467477 h 3694466"/>
              <a:gd name="connsiteX109" fmla="*/ 102128 w 4465898"/>
              <a:gd name="connsiteY109" fmla="*/ 3521798 h 3694466"/>
              <a:gd name="connsiteX110" fmla="*/ 74967 w 4465898"/>
              <a:gd name="connsiteY110" fmla="*/ 3585172 h 3694466"/>
              <a:gd name="connsiteX111" fmla="*/ 65914 w 4465898"/>
              <a:gd name="connsiteY111" fmla="*/ 3612333 h 3694466"/>
              <a:gd name="connsiteX112" fmla="*/ 20647 w 4465898"/>
              <a:gd name="connsiteY112" fmla="*/ 3666654 h 3694466"/>
              <a:gd name="connsiteX113" fmla="*/ 2540 w 4465898"/>
              <a:gd name="connsiteY113" fmla="*/ 3693814 h 3694466"/>
              <a:gd name="connsiteX114" fmla="*/ 38754 w 4465898"/>
              <a:gd name="connsiteY114" fmla="*/ 3657600 h 3694466"/>
              <a:gd name="connsiteX115" fmla="*/ 111181 w 4465898"/>
              <a:gd name="connsiteY115" fmla="*/ 3639493 h 3694466"/>
              <a:gd name="connsiteX116" fmla="*/ 201716 w 4465898"/>
              <a:gd name="connsiteY116" fmla="*/ 3612333 h 3694466"/>
              <a:gd name="connsiteX117" fmla="*/ 237930 w 4465898"/>
              <a:gd name="connsiteY117" fmla="*/ 3594226 h 3694466"/>
              <a:gd name="connsiteX118" fmla="*/ 355625 w 4465898"/>
              <a:gd name="connsiteY118" fmla="*/ 3576119 h 3694466"/>
              <a:gd name="connsiteX119" fmla="*/ 446160 w 4465898"/>
              <a:gd name="connsiteY119" fmla="*/ 3548959 h 3694466"/>
              <a:gd name="connsiteX120" fmla="*/ 500480 w 4465898"/>
              <a:gd name="connsiteY120" fmla="*/ 3539905 h 3694466"/>
              <a:gd name="connsiteX121" fmla="*/ 527641 w 4465898"/>
              <a:gd name="connsiteY121" fmla="*/ 3521798 h 3694466"/>
              <a:gd name="connsiteX122" fmla="*/ 500480 w 4465898"/>
              <a:gd name="connsiteY122" fmla="*/ 3440317 h 3694466"/>
              <a:gd name="connsiteX123" fmla="*/ 473320 w 4465898"/>
              <a:gd name="connsiteY123" fmla="*/ 3422210 h 3694466"/>
              <a:gd name="connsiteX124" fmla="*/ 328464 w 4465898"/>
              <a:gd name="connsiteY124" fmla="*/ 3440317 h 3694466"/>
              <a:gd name="connsiteX125" fmla="*/ 265090 w 4465898"/>
              <a:gd name="connsiteY125" fmla="*/ 3449370 h 3694466"/>
              <a:gd name="connsiteX126" fmla="*/ 210769 w 4465898"/>
              <a:gd name="connsiteY126" fmla="*/ 3476531 h 3694466"/>
              <a:gd name="connsiteX127" fmla="*/ 156449 w 4465898"/>
              <a:gd name="connsiteY127" fmla="*/ 3494638 h 3694466"/>
              <a:gd name="connsiteX128" fmla="*/ 120235 w 4465898"/>
              <a:gd name="connsiteY128" fmla="*/ 3503691 h 3694466"/>
              <a:gd name="connsiteX129" fmla="*/ 545748 w 4465898"/>
              <a:gd name="connsiteY129" fmla="*/ 3358836 h 369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4465898" h="3694466">
                <a:moveTo>
                  <a:pt x="4465898" y="36214"/>
                </a:moveTo>
                <a:lnTo>
                  <a:pt x="4465898" y="36214"/>
                </a:lnTo>
                <a:cubicBezTo>
                  <a:pt x="4339739" y="8179"/>
                  <a:pt x="4422941" y="12003"/>
                  <a:pt x="4357257" y="27161"/>
                </a:cubicBezTo>
                <a:cubicBezTo>
                  <a:pt x="4327269" y="34081"/>
                  <a:pt x="4266722" y="45267"/>
                  <a:pt x="4266722" y="45267"/>
                </a:cubicBezTo>
                <a:cubicBezTo>
                  <a:pt x="4260686" y="54321"/>
                  <a:pt x="4252901" y="62427"/>
                  <a:pt x="4248615" y="72428"/>
                </a:cubicBezTo>
                <a:cubicBezTo>
                  <a:pt x="4243714" y="83865"/>
                  <a:pt x="4251115" y="104021"/>
                  <a:pt x="4239562" y="108642"/>
                </a:cubicBezTo>
                <a:cubicBezTo>
                  <a:pt x="4227031" y="113654"/>
                  <a:pt x="4214793" y="97688"/>
                  <a:pt x="4203348" y="90535"/>
                </a:cubicBezTo>
                <a:cubicBezTo>
                  <a:pt x="4183369" y="78048"/>
                  <a:pt x="4131167" y="31750"/>
                  <a:pt x="4112813" y="27161"/>
                </a:cubicBezTo>
                <a:cubicBezTo>
                  <a:pt x="4100742" y="24143"/>
                  <a:pt x="4088517" y="21682"/>
                  <a:pt x="4076599" y="18107"/>
                </a:cubicBezTo>
                <a:cubicBezTo>
                  <a:pt x="4058318" y="12622"/>
                  <a:pt x="4022278" y="0"/>
                  <a:pt x="4022278" y="0"/>
                </a:cubicBezTo>
                <a:cubicBezTo>
                  <a:pt x="3967957" y="3018"/>
                  <a:pt x="3911929" y="-4792"/>
                  <a:pt x="3859316" y="9054"/>
                </a:cubicBezTo>
                <a:cubicBezTo>
                  <a:pt x="3847283" y="12221"/>
                  <a:pt x="3853681" y="33303"/>
                  <a:pt x="3850263" y="45267"/>
                </a:cubicBezTo>
                <a:cubicBezTo>
                  <a:pt x="3847641" y="54443"/>
                  <a:pt x="3843831" y="63252"/>
                  <a:pt x="3841209" y="72428"/>
                </a:cubicBezTo>
                <a:cubicBezTo>
                  <a:pt x="3837791" y="84392"/>
                  <a:pt x="3837057" y="97205"/>
                  <a:pt x="3832156" y="108642"/>
                </a:cubicBezTo>
                <a:cubicBezTo>
                  <a:pt x="3827870" y="118643"/>
                  <a:pt x="3820085" y="126749"/>
                  <a:pt x="3814049" y="135802"/>
                </a:cubicBezTo>
                <a:cubicBezTo>
                  <a:pt x="3811031" y="147873"/>
                  <a:pt x="3808413" y="160052"/>
                  <a:pt x="3804995" y="172016"/>
                </a:cubicBezTo>
                <a:cubicBezTo>
                  <a:pt x="3802373" y="181192"/>
                  <a:pt x="3797814" y="189818"/>
                  <a:pt x="3795942" y="199176"/>
                </a:cubicBezTo>
                <a:cubicBezTo>
                  <a:pt x="3791757" y="220101"/>
                  <a:pt x="3789906" y="241426"/>
                  <a:pt x="3786888" y="262551"/>
                </a:cubicBezTo>
                <a:cubicBezTo>
                  <a:pt x="3789906" y="304800"/>
                  <a:pt x="3769482" y="356224"/>
                  <a:pt x="3795942" y="389299"/>
                </a:cubicBezTo>
                <a:cubicBezTo>
                  <a:pt x="3816765" y="415328"/>
                  <a:pt x="3863480" y="389196"/>
                  <a:pt x="3895530" y="398353"/>
                </a:cubicBezTo>
                <a:cubicBezTo>
                  <a:pt x="3907841" y="401870"/>
                  <a:pt x="3913637" y="416460"/>
                  <a:pt x="3922690" y="425513"/>
                </a:cubicBezTo>
                <a:cubicBezTo>
                  <a:pt x="3919672" y="479834"/>
                  <a:pt x="3923817" y="535031"/>
                  <a:pt x="3913637" y="588475"/>
                </a:cubicBezTo>
                <a:cubicBezTo>
                  <a:pt x="3911241" y="601053"/>
                  <a:pt x="3897129" y="608534"/>
                  <a:pt x="3886476" y="615636"/>
                </a:cubicBezTo>
                <a:cubicBezTo>
                  <a:pt x="3869240" y="627127"/>
                  <a:pt x="3801305" y="632977"/>
                  <a:pt x="3795942" y="633743"/>
                </a:cubicBezTo>
                <a:cubicBezTo>
                  <a:pt x="3792924" y="642796"/>
                  <a:pt x="3786888" y="651360"/>
                  <a:pt x="3786888" y="660903"/>
                </a:cubicBezTo>
                <a:cubicBezTo>
                  <a:pt x="3786888" y="685991"/>
                  <a:pt x="3802248" y="696902"/>
                  <a:pt x="3823102" y="706170"/>
                </a:cubicBezTo>
                <a:cubicBezTo>
                  <a:pt x="3840543" y="713922"/>
                  <a:pt x="3877423" y="724277"/>
                  <a:pt x="3877423" y="724277"/>
                </a:cubicBezTo>
                <a:cubicBezTo>
                  <a:pt x="3886476" y="733331"/>
                  <a:pt x="3898365" y="740246"/>
                  <a:pt x="3904583" y="751438"/>
                </a:cubicBezTo>
                <a:cubicBezTo>
                  <a:pt x="3913852" y="768123"/>
                  <a:pt x="3922690" y="805759"/>
                  <a:pt x="3922690" y="805759"/>
                </a:cubicBezTo>
                <a:cubicBezTo>
                  <a:pt x="3919672" y="817830"/>
                  <a:pt x="3921410" y="832256"/>
                  <a:pt x="3913637" y="841972"/>
                </a:cubicBezTo>
                <a:cubicBezTo>
                  <a:pt x="3907675" y="849424"/>
                  <a:pt x="3895012" y="846758"/>
                  <a:pt x="3886476" y="851026"/>
                </a:cubicBezTo>
                <a:cubicBezTo>
                  <a:pt x="3876744" y="855892"/>
                  <a:pt x="3868369" y="863097"/>
                  <a:pt x="3859316" y="869133"/>
                </a:cubicBezTo>
                <a:cubicBezTo>
                  <a:pt x="3841209" y="866115"/>
                  <a:pt x="3822915" y="864061"/>
                  <a:pt x="3804995" y="860079"/>
                </a:cubicBezTo>
                <a:cubicBezTo>
                  <a:pt x="3795679" y="858009"/>
                  <a:pt x="3787378" y="851026"/>
                  <a:pt x="3777835" y="851026"/>
                </a:cubicBezTo>
                <a:cubicBezTo>
                  <a:pt x="3756496" y="851026"/>
                  <a:pt x="3735586" y="857061"/>
                  <a:pt x="3714461" y="860079"/>
                </a:cubicBezTo>
                <a:cubicBezTo>
                  <a:pt x="3705407" y="866115"/>
                  <a:pt x="3694097" y="869689"/>
                  <a:pt x="3687300" y="878186"/>
                </a:cubicBezTo>
                <a:cubicBezTo>
                  <a:pt x="3668564" y="901607"/>
                  <a:pt x="3683462" y="949530"/>
                  <a:pt x="3687300" y="968721"/>
                </a:cubicBezTo>
                <a:cubicBezTo>
                  <a:pt x="3689172" y="978079"/>
                  <a:pt x="3691060" y="987941"/>
                  <a:pt x="3696354" y="995881"/>
                </a:cubicBezTo>
                <a:cubicBezTo>
                  <a:pt x="3703456" y="1006534"/>
                  <a:pt x="3714461" y="1013988"/>
                  <a:pt x="3723514" y="1023042"/>
                </a:cubicBezTo>
                <a:cubicBezTo>
                  <a:pt x="3720496" y="1056238"/>
                  <a:pt x="3730264" y="1093281"/>
                  <a:pt x="3714461" y="1122630"/>
                </a:cubicBezTo>
                <a:cubicBezTo>
                  <a:pt x="3714460" y="1122633"/>
                  <a:pt x="3646560" y="1145263"/>
                  <a:pt x="3632979" y="1149790"/>
                </a:cubicBezTo>
                <a:lnTo>
                  <a:pt x="3578659" y="1167897"/>
                </a:lnTo>
                <a:cubicBezTo>
                  <a:pt x="3569605" y="1170915"/>
                  <a:pt x="3560856" y="1175079"/>
                  <a:pt x="3551498" y="1176951"/>
                </a:cubicBezTo>
                <a:cubicBezTo>
                  <a:pt x="3536409" y="1179969"/>
                  <a:pt x="3521077" y="1181955"/>
                  <a:pt x="3506231" y="1186004"/>
                </a:cubicBezTo>
                <a:cubicBezTo>
                  <a:pt x="3487817" y="1191026"/>
                  <a:pt x="3470805" y="1201412"/>
                  <a:pt x="3451910" y="1204111"/>
                </a:cubicBezTo>
                <a:cubicBezTo>
                  <a:pt x="3373302" y="1215340"/>
                  <a:pt x="3409461" y="1208979"/>
                  <a:pt x="3343268" y="1222218"/>
                </a:cubicBezTo>
                <a:cubicBezTo>
                  <a:pt x="3306854" y="1216149"/>
                  <a:pt x="3287246" y="1220516"/>
                  <a:pt x="3261787" y="1195058"/>
                </a:cubicBezTo>
                <a:cubicBezTo>
                  <a:pt x="3254093" y="1187364"/>
                  <a:pt x="3251869" y="1175062"/>
                  <a:pt x="3243680" y="1167897"/>
                </a:cubicBezTo>
                <a:cubicBezTo>
                  <a:pt x="3227303" y="1153567"/>
                  <a:pt x="3189360" y="1131683"/>
                  <a:pt x="3189360" y="1131683"/>
                </a:cubicBezTo>
                <a:cubicBezTo>
                  <a:pt x="3156337" y="1032622"/>
                  <a:pt x="3209005" y="1182675"/>
                  <a:pt x="3162199" y="1077362"/>
                </a:cubicBezTo>
                <a:cubicBezTo>
                  <a:pt x="3152550" y="1055651"/>
                  <a:pt x="3143629" y="1008001"/>
                  <a:pt x="3125985" y="986828"/>
                </a:cubicBezTo>
                <a:cubicBezTo>
                  <a:pt x="3119019" y="978469"/>
                  <a:pt x="3107878" y="974757"/>
                  <a:pt x="3098825" y="968721"/>
                </a:cubicBezTo>
                <a:cubicBezTo>
                  <a:pt x="3086754" y="971739"/>
                  <a:pt x="3074529" y="974199"/>
                  <a:pt x="3062611" y="977774"/>
                </a:cubicBezTo>
                <a:cubicBezTo>
                  <a:pt x="3044329" y="983258"/>
                  <a:pt x="3027229" y="993513"/>
                  <a:pt x="3008290" y="995881"/>
                </a:cubicBezTo>
                <a:lnTo>
                  <a:pt x="2935863" y="1004935"/>
                </a:lnTo>
                <a:cubicBezTo>
                  <a:pt x="2929827" y="1013988"/>
                  <a:pt x="2922042" y="1022094"/>
                  <a:pt x="2917756" y="1032095"/>
                </a:cubicBezTo>
                <a:cubicBezTo>
                  <a:pt x="2882678" y="1113942"/>
                  <a:pt x="2936053" y="1027283"/>
                  <a:pt x="2890595" y="1095469"/>
                </a:cubicBezTo>
                <a:cubicBezTo>
                  <a:pt x="2887577" y="1104523"/>
                  <a:pt x="2887504" y="1115178"/>
                  <a:pt x="2881542" y="1122630"/>
                </a:cubicBezTo>
                <a:cubicBezTo>
                  <a:pt x="2874745" y="1131127"/>
                  <a:pt x="2862740" y="1133771"/>
                  <a:pt x="2854381" y="1140737"/>
                </a:cubicBezTo>
                <a:cubicBezTo>
                  <a:pt x="2769278" y="1211655"/>
                  <a:pt x="2910204" y="1112574"/>
                  <a:pt x="2772900" y="1204111"/>
                </a:cubicBezTo>
                <a:cubicBezTo>
                  <a:pt x="2675855" y="1268808"/>
                  <a:pt x="2823133" y="1168058"/>
                  <a:pt x="2718579" y="1249378"/>
                </a:cubicBezTo>
                <a:cubicBezTo>
                  <a:pt x="2701401" y="1262738"/>
                  <a:pt x="2682366" y="1273521"/>
                  <a:pt x="2664259" y="1285592"/>
                </a:cubicBezTo>
                <a:lnTo>
                  <a:pt x="2637098" y="1303699"/>
                </a:lnTo>
                <a:cubicBezTo>
                  <a:pt x="2628045" y="1309735"/>
                  <a:pt x="2620494" y="1319167"/>
                  <a:pt x="2609938" y="1321806"/>
                </a:cubicBezTo>
                <a:cubicBezTo>
                  <a:pt x="2597867" y="1324824"/>
                  <a:pt x="2585642" y="1327285"/>
                  <a:pt x="2573724" y="1330860"/>
                </a:cubicBezTo>
                <a:cubicBezTo>
                  <a:pt x="2555443" y="1336344"/>
                  <a:pt x="2538342" y="1346599"/>
                  <a:pt x="2519403" y="1348966"/>
                </a:cubicBezTo>
                <a:lnTo>
                  <a:pt x="2446975" y="1358020"/>
                </a:lnTo>
                <a:cubicBezTo>
                  <a:pt x="2326745" y="1398097"/>
                  <a:pt x="2411723" y="1376956"/>
                  <a:pt x="2184425" y="1367073"/>
                </a:cubicBezTo>
                <a:cubicBezTo>
                  <a:pt x="2083220" y="1346832"/>
                  <a:pt x="2110962" y="1374573"/>
                  <a:pt x="2075783" y="1321806"/>
                </a:cubicBezTo>
                <a:lnTo>
                  <a:pt x="2057676" y="1267485"/>
                </a:lnTo>
                <a:cubicBezTo>
                  <a:pt x="2051712" y="1249592"/>
                  <a:pt x="2046471" y="1225928"/>
                  <a:pt x="2030516" y="1213164"/>
                </a:cubicBezTo>
                <a:cubicBezTo>
                  <a:pt x="2023064" y="1207202"/>
                  <a:pt x="2012409" y="1207129"/>
                  <a:pt x="2003356" y="1204111"/>
                </a:cubicBezTo>
                <a:cubicBezTo>
                  <a:pt x="1991285" y="1207129"/>
                  <a:pt x="1979060" y="1209589"/>
                  <a:pt x="1967142" y="1213164"/>
                </a:cubicBezTo>
                <a:cubicBezTo>
                  <a:pt x="1948860" y="1218648"/>
                  <a:pt x="1931338" y="1226642"/>
                  <a:pt x="1912821" y="1231271"/>
                </a:cubicBezTo>
                <a:cubicBezTo>
                  <a:pt x="1900750" y="1234289"/>
                  <a:pt x="1888571" y="1236907"/>
                  <a:pt x="1876607" y="1240325"/>
                </a:cubicBezTo>
                <a:cubicBezTo>
                  <a:pt x="1836112" y="1251895"/>
                  <a:pt x="1851013" y="1254133"/>
                  <a:pt x="1795126" y="1258432"/>
                </a:cubicBezTo>
                <a:cubicBezTo>
                  <a:pt x="1734872" y="1263067"/>
                  <a:pt x="1674413" y="1264467"/>
                  <a:pt x="1614057" y="1267485"/>
                </a:cubicBezTo>
                <a:lnTo>
                  <a:pt x="1586896" y="1276539"/>
                </a:lnTo>
                <a:lnTo>
                  <a:pt x="889779" y="1937442"/>
                </a:lnTo>
                <a:lnTo>
                  <a:pt x="889779" y="1937442"/>
                </a:lnTo>
                <a:cubicBezTo>
                  <a:pt x="895815" y="1964602"/>
                  <a:pt x="907886" y="1991100"/>
                  <a:pt x="907886" y="2018923"/>
                </a:cubicBezTo>
                <a:cubicBezTo>
                  <a:pt x="907886" y="2038009"/>
                  <a:pt x="895815" y="2055137"/>
                  <a:pt x="889779" y="2073244"/>
                </a:cubicBezTo>
                <a:cubicBezTo>
                  <a:pt x="889777" y="2073249"/>
                  <a:pt x="871675" y="2127560"/>
                  <a:pt x="871672" y="2127564"/>
                </a:cubicBezTo>
                <a:lnTo>
                  <a:pt x="853565" y="2154725"/>
                </a:lnTo>
                <a:cubicBezTo>
                  <a:pt x="813855" y="2273862"/>
                  <a:pt x="844312" y="2166284"/>
                  <a:pt x="826405" y="2390115"/>
                </a:cubicBezTo>
                <a:cubicBezTo>
                  <a:pt x="825178" y="2405454"/>
                  <a:pt x="819692" y="2420173"/>
                  <a:pt x="817352" y="2435382"/>
                </a:cubicBezTo>
                <a:cubicBezTo>
                  <a:pt x="806231" y="2507671"/>
                  <a:pt x="812140" y="2497658"/>
                  <a:pt x="799245" y="2562131"/>
                </a:cubicBezTo>
                <a:cubicBezTo>
                  <a:pt x="793562" y="2590545"/>
                  <a:pt x="789765" y="2599623"/>
                  <a:pt x="781138" y="2625505"/>
                </a:cubicBezTo>
                <a:cubicBezTo>
                  <a:pt x="774500" y="2671970"/>
                  <a:pt x="772957" y="2691132"/>
                  <a:pt x="763031" y="2734147"/>
                </a:cubicBezTo>
                <a:cubicBezTo>
                  <a:pt x="757435" y="2758395"/>
                  <a:pt x="752793" y="2782966"/>
                  <a:pt x="744924" y="2806574"/>
                </a:cubicBezTo>
                <a:lnTo>
                  <a:pt x="726817" y="2860895"/>
                </a:lnTo>
                <a:cubicBezTo>
                  <a:pt x="723799" y="2869949"/>
                  <a:pt x="722032" y="2879520"/>
                  <a:pt x="717764" y="2888056"/>
                </a:cubicBezTo>
                <a:cubicBezTo>
                  <a:pt x="705693" y="2912198"/>
                  <a:pt x="690086" y="2934876"/>
                  <a:pt x="681550" y="2960483"/>
                </a:cubicBezTo>
                <a:lnTo>
                  <a:pt x="663443" y="3014804"/>
                </a:lnTo>
                <a:cubicBezTo>
                  <a:pt x="660425" y="3023857"/>
                  <a:pt x="659683" y="3034024"/>
                  <a:pt x="654389" y="3041964"/>
                </a:cubicBezTo>
                <a:lnTo>
                  <a:pt x="636282" y="3069125"/>
                </a:lnTo>
                <a:cubicBezTo>
                  <a:pt x="630246" y="3087232"/>
                  <a:pt x="621918" y="3104730"/>
                  <a:pt x="618175" y="3123446"/>
                </a:cubicBezTo>
                <a:cubicBezTo>
                  <a:pt x="615157" y="3138535"/>
                  <a:pt x="613171" y="3153867"/>
                  <a:pt x="609122" y="3168713"/>
                </a:cubicBezTo>
                <a:cubicBezTo>
                  <a:pt x="604100" y="3187127"/>
                  <a:pt x="597051" y="3204927"/>
                  <a:pt x="591015" y="3223034"/>
                </a:cubicBezTo>
                <a:lnTo>
                  <a:pt x="581962" y="3250194"/>
                </a:lnTo>
                <a:lnTo>
                  <a:pt x="572908" y="3277355"/>
                </a:lnTo>
                <a:cubicBezTo>
                  <a:pt x="569890" y="3286408"/>
                  <a:pt x="569149" y="3296575"/>
                  <a:pt x="563855" y="3304515"/>
                </a:cubicBezTo>
                <a:cubicBezTo>
                  <a:pt x="542005" y="3337290"/>
                  <a:pt x="550614" y="3321943"/>
                  <a:pt x="536694" y="3349782"/>
                </a:cubicBezTo>
                <a:lnTo>
                  <a:pt x="527641" y="3349782"/>
                </a:lnTo>
                <a:cubicBezTo>
                  <a:pt x="327264" y="3366481"/>
                  <a:pt x="486984" y="3349013"/>
                  <a:pt x="373732" y="3367889"/>
                </a:cubicBezTo>
                <a:cubicBezTo>
                  <a:pt x="327762" y="3375551"/>
                  <a:pt x="307747" y="3375332"/>
                  <a:pt x="265090" y="3385996"/>
                </a:cubicBezTo>
                <a:cubicBezTo>
                  <a:pt x="207870" y="3400301"/>
                  <a:pt x="259060" y="3400075"/>
                  <a:pt x="165502" y="3431263"/>
                </a:cubicBezTo>
                <a:lnTo>
                  <a:pt x="138342" y="3440317"/>
                </a:lnTo>
                <a:cubicBezTo>
                  <a:pt x="129288" y="3449370"/>
                  <a:pt x="116381" y="3455777"/>
                  <a:pt x="111181" y="3467477"/>
                </a:cubicBezTo>
                <a:cubicBezTo>
                  <a:pt x="103726" y="3484252"/>
                  <a:pt x="106110" y="3503878"/>
                  <a:pt x="102128" y="3521798"/>
                </a:cubicBezTo>
                <a:cubicBezTo>
                  <a:pt x="95595" y="3551197"/>
                  <a:pt x="87741" y="3555365"/>
                  <a:pt x="74967" y="3585172"/>
                </a:cubicBezTo>
                <a:cubicBezTo>
                  <a:pt x="71208" y="3593944"/>
                  <a:pt x="70182" y="3603797"/>
                  <a:pt x="65914" y="3612333"/>
                </a:cubicBezTo>
                <a:cubicBezTo>
                  <a:pt x="49058" y="3646045"/>
                  <a:pt x="45671" y="3636625"/>
                  <a:pt x="20647" y="3666654"/>
                </a:cubicBezTo>
                <a:cubicBezTo>
                  <a:pt x="13681" y="3675013"/>
                  <a:pt x="-7192" y="3698680"/>
                  <a:pt x="2540" y="3693814"/>
                </a:cubicBezTo>
                <a:cubicBezTo>
                  <a:pt x="17809" y="3686179"/>
                  <a:pt x="23485" y="3665235"/>
                  <a:pt x="38754" y="3657600"/>
                </a:cubicBezTo>
                <a:cubicBezTo>
                  <a:pt x="61012" y="3646471"/>
                  <a:pt x="88075" y="3648735"/>
                  <a:pt x="111181" y="3639493"/>
                </a:cubicBezTo>
                <a:cubicBezTo>
                  <a:pt x="170736" y="3615671"/>
                  <a:pt x="140513" y="3624573"/>
                  <a:pt x="201716" y="3612333"/>
                </a:cubicBezTo>
                <a:cubicBezTo>
                  <a:pt x="213787" y="3606297"/>
                  <a:pt x="225003" y="3598104"/>
                  <a:pt x="237930" y="3594226"/>
                </a:cubicBezTo>
                <a:cubicBezTo>
                  <a:pt x="250465" y="3590465"/>
                  <a:pt x="347122" y="3577536"/>
                  <a:pt x="355625" y="3576119"/>
                </a:cubicBezTo>
                <a:cubicBezTo>
                  <a:pt x="465245" y="3557849"/>
                  <a:pt x="335470" y="3579147"/>
                  <a:pt x="446160" y="3548959"/>
                </a:cubicBezTo>
                <a:cubicBezTo>
                  <a:pt x="463870" y="3544129"/>
                  <a:pt x="482373" y="3542923"/>
                  <a:pt x="500480" y="3539905"/>
                </a:cubicBezTo>
                <a:cubicBezTo>
                  <a:pt x="509534" y="3533869"/>
                  <a:pt x="525002" y="3532354"/>
                  <a:pt x="527641" y="3521798"/>
                </a:cubicBezTo>
                <a:cubicBezTo>
                  <a:pt x="533711" y="3497519"/>
                  <a:pt x="518745" y="3458582"/>
                  <a:pt x="500480" y="3440317"/>
                </a:cubicBezTo>
                <a:cubicBezTo>
                  <a:pt x="492786" y="3432623"/>
                  <a:pt x="482373" y="3428246"/>
                  <a:pt x="473320" y="3422210"/>
                </a:cubicBezTo>
                <a:lnTo>
                  <a:pt x="328464" y="3440317"/>
                </a:lnTo>
                <a:cubicBezTo>
                  <a:pt x="307304" y="3443077"/>
                  <a:pt x="286015" y="3445185"/>
                  <a:pt x="265090" y="3449370"/>
                </a:cubicBezTo>
                <a:cubicBezTo>
                  <a:pt x="220071" y="3458374"/>
                  <a:pt x="254463" y="3457111"/>
                  <a:pt x="210769" y="3476531"/>
                </a:cubicBezTo>
                <a:cubicBezTo>
                  <a:pt x="193328" y="3484283"/>
                  <a:pt x="174556" y="3488602"/>
                  <a:pt x="156449" y="3494638"/>
                </a:cubicBezTo>
                <a:cubicBezTo>
                  <a:pt x="126427" y="3504645"/>
                  <a:pt x="138831" y="3503691"/>
                  <a:pt x="120235" y="3503691"/>
                </a:cubicBezTo>
                <a:lnTo>
                  <a:pt x="545748" y="3358836"/>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7" name="Kuva 6" descr="Kartta. Siitä käy ilmi pohjavesien tila eri väreillä kuvattuna.">
            <a:extLst>
              <a:ext uri="{FF2B5EF4-FFF2-40B4-BE49-F238E27FC236}">
                <a16:creationId xmlns:a16="http://schemas.microsoft.com/office/drawing/2014/main" id="{8A7F84C2-7486-4C11-9387-CEA1AB2C34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5379" y="473494"/>
            <a:ext cx="5669280" cy="6162675"/>
          </a:xfrm>
          <a:prstGeom prst="rect">
            <a:avLst/>
          </a:prstGeom>
        </p:spPr>
      </p:pic>
    </p:spTree>
    <p:extLst>
      <p:ext uri="{BB962C8B-B14F-4D97-AF65-F5344CB8AC3E}">
        <p14:creationId xmlns:p14="http://schemas.microsoft.com/office/powerpoint/2010/main" val="21202737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CD45EE4-AACD-4763-A550-524C4543E968}"/>
              </a:ext>
            </a:extLst>
          </p:cNvPr>
          <p:cNvSpPr>
            <a:spLocks noGrp="1"/>
          </p:cNvSpPr>
          <p:nvPr>
            <p:ph type="title"/>
          </p:nvPr>
        </p:nvSpPr>
        <p:spPr>
          <a:xfrm>
            <a:off x="420586" y="259090"/>
            <a:ext cx="5753877" cy="634590"/>
          </a:xfrm>
        </p:spPr>
        <p:txBody>
          <a:bodyPr/>
          <a:lstStyle/>
          <a:p>
            <a:r>
              <a:rPr lang="fi-FI" sz="3200" dirty="0"/>
              <a:t>Vesienhoidon tietoa verkosta</a:t>
            </a:r>
          </a:p>
        </p:txBody>
      </p:sp>
      <p:sp>
        <p:nvSpPr>
          <p:cNvPr id="3" name="Sisällön paikkamerkki 2">
            <a:extLst>
              <a:ext uri="{FF2B5EF4-FFF2-40B4-BE49-F238E27FC236}">
                <a16:creationId xmlns:a16="http://schemas.microsoft.com/office/drawing/2014/main" id="{DB9A1F38-3586-483E-875D-5F88BFC9E2D2}"/>
              </a:ext>
            </a:extLst>
          </p:cNvPr>
          <p:cNvSpPr>
            <a:spLocks noGrp="1"/>
          </p:cNvSpPr>
          <p:nvPr>
            <p:ph idx="1"/>
          </p:nvPr>
        </p:nvSpPr>
        <p:spPr>
          <a:xfrm>
            <a:off x="420586" y="1494841"/>
            <a:ext cx="8813651" cy="2818480"/>
          </a:xfrm>
        </p:spPr>
        <p:txBody>
          <a:bodyPr/>
          <a:lstStyle/>
          <a:p>
            <a:pPr algn="l" rtl="0" fontAlgn="base">
              <a:buFont typeface="Arial" panose="020B0604020202020204" pitchFamily="34" charset="0"/>
              <a:buChar char="•"/>
            </a:pPr>
            <a:r>
              <a:rPr lang="fi-FI" sz="2000" b="0" i="0" u="sng" strike="noStrike" dirty="0">
                <a:solidFill>
                  <a:srgbClr val="0052CC"/>
                </a:solidFill>
                <a:effectLst/>
                <a:latin typeface="Calibri" panose="020F0502020204030204" pitchFamily="34" charset="0"/>
                <a:hlinkClick r:id="rId2"/>
              </a:rPr>
              <a:t>Pintavesien tilan, paineiden ja ympäristötavoitteiden tietojärjestelmän hakuraportti (</a:t>
            </a:r>
            <a:r>
              <a:rPr lang="fi-FI" sz="2000" b="0" i="0" u="sng" strike="noStrike" dirty="0" err="1">
                <a:solidFill>
                  <a:srgbClr val="0052CC"/>
                </a:solidFill>
                <a:effectLst/>
                <a:latin typeface="Calibri" panose="020F0502020204030204" pitchFamily="34" charset="0"/>
                <a:hlinkClick r:id="rId2"/>
              </a:rPr>
              <a:t>PowerBI</a:t>
            </a:r>
            <a:r>
              <a:rPr lang="fi-FI" sz="2000" b="0" i="0" u="sng" strike="noStrike" dirty="0">
                <a:solidFill>
                  <a:srgbClr val="0052CC"/>
                </a:solidFill>
                <a:effectLst/>
                <a:latin typeface="Calibri" panose="020F0502020204030204" pitchFamily="34" charset="0"/>
                <a:hlinkClick r:id="rId2"/>
              </a:rPr>
              <a:t>-raportti)</a:t>
            </a:r>
            <a:r>
              <a:rPr lang="fi-FI" sz="2000" b="0" i="0" dirty="0">
                <a:solidFill>
                  <a:srgbClr val="172B4D"/>
                </a:solidFill>
                <a:effectLst/>
                <a:latin typeface="Calibri" panose="020F0502020204030204" pitchFamily="34" charset="0"/>
              </a:rPr>
              <a:t> </a:t>
            </a:r>
            <a:endParaRPr lang="fi-FI" sz="2000" b="0" i="0"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fi-FI" sz="2000" b="0" i="0" u="none" strike="noStrike" dirty="0">
                <a:solidFill>
                  <a:srgbClr val="0052CC"/>
                </a:solidFill>
                <a:effectLst/>
                <a:latin typeface="Calibri" panose="020F0502020204030204" pitchFamily="34" charset="0"/>
                <a:hlinkClick r:id="rId3"/>
              </a:rPr>
              <a:t>Pohjavesien vesienhoidon toimenpiteet vuosille 2022 - 2027 (</a:t>
            </a:r>
            <a:r>
              <a:rPr lang="fi-FI" sz="2000" b="0" i="0" u="none" strike="noStrike" dirty="0" err="1">
                <a:solidFill>
                  <a:srgbClr val="0052CC"/>
                </a:solidFill>
                <a:effectLst/>
                <a:latin typeface="Calibri" panose="020F0502020204030204" pitchFamily="34" charset="0"/>
                <a:hlinkClick r:id="rId3"/>
              </a:rPr>
              <a:t>PowerBi</a:t>
            </a:r>
            <a:r>
              <a:rPr lang="fi-FI" sz="2000" b="0" i="0" u="none" strike="noStrike" dirty="0">
                <a:solidFill>
                  <a:srgbClr val="0052CC"/>
                </a:solidFill>
                <a:effectLst/>
                <a:latin typeface="Calibri" panose="020F0502020204030204" pitchFamily="34" charset="0"/>
                <a:hlinkClick r:id="rId3"/>
              </a:rPr>
              <a:t>-raportti)</a:t>
            </a:r>
            <a:r>
              <a:rPr lang="fi-FI" sz="2000" b="0" i="0" dirty="0">
                <a:solidFill>
                  <a:srgbClr val="172B4D"/>
                </a:solidFill>
                <a:effectLst/>
                <a:latin typeface="Calibri" panose="020F0502020204030204" pitchFamily="34" charset="0"/>
              </a:rPr>
              <a:t> </a:t>
            </a:r>
            <a:endParaRPr lang="fi-FI" sz="2000" b="0" i="0"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fi-FI" sz="2000" b="0" i="0" u="none" strike="noStrike" dirty="0">
                <a:solidFill>
                  <a:srgbClr val="0052CC"/>
                </a:solidFill>
                <a:effectLst/>
                <a:latin typeface="Calibri" panose="020F0502020204030204" pitchFamily="34" charset="0"/>
                <a:hlinkClick r:id="rId4"/>
              </a:rPr>
              <a:t>Pintavesien vesienhoidon toimenpiteet vuosille 2022 - 2027 (</a:t>
            </a:r>
            <a:r>
              <a:rPr lang="fi-FI" sz="2000" b="0" i="0" u="none" strike="noStrike" dirty="0" err="1">
                <a:solidFill>
                  <a:srgbClr val="0052CC"/>
                </a:solidFill>
                <a:effectLst/>
                <a:latin typeface="Calibri" panose="020F0502020204030204" pitchFamily="34" charset="0"/>
                <a:hlinkClick r:id="rId4"/>
              </a:rPr>
              <a:t>PowerBI</a:t>
            </a:r>
            <a:r>
              <a:rPr lang="fi-FI" sz="2000" b="0" i="0" u="none" strike="noStrike" dirty="0">
                <a:solidFill>
                  <a:srgbClr val="0052CC"/>
                </a:solidFill>
                <a:effectLst/>
                <a:latin typeface="Calibri" panose="020F0502020204030204" pitchFamily="34" charset="0"/>
                <a:hlinkClick r:id="rId4"/>
              </a:rPr>
              <a:t>-raportti)</a:t>
            </a:r>
            <a:r>
              <a:rPr lang="fi-FI" sz="2000" b="0" i="0" dirty="0">
                <a:solidFill>
                  <a:srgbClr val="172B4D"/>
                </a:solidFill>
                <a:effectLst/>
                <a:latin typeface="Calibri" panose="020F0502020204030204" pitchFamily="34" charset="0"/>
              </a:rPr>
              <a:t>  </a:t>
            </a:r>
            <a:endParaRPr lang="fi-FI" sz="2000" b="0" i="0"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fi-FI" sz="2000" b="0" i="0" dirty="0">
                <a:solidFill>
                  <a:srgbClr val="000000"/>
                </a:solidFill>
                <a:effectLst/>
                <a:latin typeface="Calibri" panose="020F0502020204030204" pitchFamily="34" charset="0"/>
              </a:rPr>
              <a:t>Vesienhoidon toimenpideohjelmat (sähköinen tietopalvelu) </a:t>
            </a:r>
            <a:r>
              <a:rPr lang="fi-FI" sz="2000" b="0" i="0" u="sng" strike="noStrike" dirty="0">
                <a:solidFill>
                  <a:srgbClr val="0000FF"/>
                </a:solidFill>
                <a:effectLst/>
                <a:latin typeface="Calibri" panose="020F0502020204030204" pitchFamily="34" charset="0"/>
                <a:hlinkClick r:id="rId5"/>
              </a:rPr>
              <a:t>www.etpo.fi</a:t>
            </a:r>
            <a:r>
              <a:rPr lang="fi-FI" sz="2000" b="0" i="0" u="sng" dirty="0">
                <a:solidFill>
                  <a:srgbClr val="0000FF"/>
                </a:solidFill>
                <a:effectLst/>
                <a:latin typeface="Calibri" panose="020F0502020204030204" pitchFamily="34" charset="0"/>
              </a:rPr>
              <a:t> </a:t>
            </a:r>
            <a:r>
              <a:rPr lang="fi-FI" sz="2000" b="0" i="0" dirty="0">
                <a:solidFill>
                  <a:srgbClr val="0000FF"/>
                </a:solidFill>
                <a:effectLst/>
                <a:latin typeface="Calibri" panose="020F0502020204030204" pitchFamily="34" charset="0"/>
              </a:rPr>
              <a:t> </a:t>
            </a:r>
            <a:endParaRPr lang="fi-FI" sz="2000" b="0" i="0" dirty="0">
              <a:solidFill>
                <a:srgbClr val="000000"/>
              </a:solidFill>
              <a:effectLst/>
              <a:latin typeface="Calibri" panose="020F0502020204030204" pitchFamily="34" charset="0"/>
            </a:endParaRPr>
          </a:p>
          <a:p>
            <a:pPr algn="l" rtl="0" fontAlgn="base"/>
            <a:r>
              <a:rPr lang="fi-FI" sz="2000" b="0" i="0" dirty="0">
                <a:solidFill>
                  <a:srgbClr val="ED7D31"/>
                </a:solidFill>
                <a:effectLst/>
                <a:latin typeface="Calibri" panose="020F0502020204030204" pitchFamily="34" charset="0"/>
              </a:rPr>
              <a:t> </a:t>
            </a:r>
            <a:r>
              <a:rPr lang="fi-FI" sz="2000" dirty="0">
                <a:latin typeface="Calibri" panose="020F0502020204030204" pitchFamily="34" charset="0"/>
                <a:cs typeface="Calibri" panose="020F0502020204030204" pitchFamily="34" charset="0"/>
                <a:hlinkClick r:id="rId6"/>
              </a:rPr>
              <a:t>Vesikartta (ymparisto.fi)</a:t>
            </a:r>
            <a:endParaRPr lang="fi-FI" sz="2000" dirty="0">
              <a:latin typeface="Calibri" panose="020F0502020204030204" pitchFamily="34" charset="0"/>
              <a:cs typeface="Calibri" panose="020F0502020204030204" pitchFamily="34" charset="0"/>
            </a:endParaRPr>
          </a:p>
          <a:p>
            <a:pPr marL="0" indent="0">
              <a:buNone/>
            </a:pPr>
            <a:endParaRPr lang="fi-FI" dirty="0"/>
          </a:p>
          <a:p>
            <a:pPr marL="0" indent="0">
              <a:buNone/>
            </a:pPr>
            <a:endParaRPr lang="fi-FI" dirty="0"/>
          </a:p>
        </p:txBody>
      </p:sp>
      <p:sp>
        <p:nvSpPr>
          <p:cNvPr id="4" name="Vapaamuotoinen: Muoto 3">
            <a:extLst>
              <a:ext uri="{FF2B5EF4-FFF2-40B4-BE49-F238E27FC236}">
                <a16:creationId xmlns:a16="http://schemas.microsoft.com/office/drawing/2014/main" id="{D69560AD-8215-489F-83C1-2A436678CCC1}"/>
              </a:ext>
            </a:extLst>
          </p:cNvPr>
          <p:cNvSpPr/>
          <p:nvPr/>
        </p:nvSpPr>
        <p:spPr>
          <a:xfrm>
            <a:off x="6334886" y="1013988"/>
            <a:ext cx="4465898" cy="3694466"/>
          </a:xfrm>
          <a:custGeom>
            <a:avLst/>
            <a:gdLst>
              <a:gd name="connsiteX0" fmla="*/ 4465898 w 4465898"/>
              <a:gd name="connsiteY0" fmla="*/ 36214 h 3694466"/>
              <a:gd name="connsiteX1" fmla="*/ 4465898 w 4465898"/>
              <a:gd name="connsiteY1" fmla="*/ 36214 h 3694466"/>
              <a:gd name="connsiteX2" fmla="*/ 4357257 w 4465898"/>
              <a:gd name="connsiteY2" fmla="*/ 27161 h 3694466"/>
              <a:gd name="connsiteX3" fmla="*/ 4266722 w 4465898"/>
              <a:gd name="connsiteY3" fmla="*/ 45267 h 3694466"/>
              <a:gd name="connsiteX4" fmla="*/ 4248615 w 4465898"/>
              <a:gd name="connsiteY4" fmla="*/ 72428 h 3694466"/>
              <a:gd name="connsiteX5" fmla="*/ 4239562 w 4465898"/>
              <a:gd name="connsiteY5" fmla="*/ 108642 h 3694466"/>
              <a:gd name="connsiteX6" fmla="*/ 4203348 w 4465898"/>
              <a:gd name="connsiteY6" fmla="*/ 90535 h 3694466"/>
              <a:gd name="connsiteX7" fmla="*/ 4112813 w 4465898"/>
              <a:gd name="connsiteY7" fmla="*/ 27161 h 3694466"/>
              <a:gd name="connsiteX8" fmla="*/ 4076599 w 4465898"/>
              <a:gd name="connsiteY8" fmla="*/ 18107 h 3694466"/>
              <a:gd name="connsiteX9" fmla="*/ 4022278 w 4465898"/>
              <a:gd name="connsiteY9" fmla="*/ 0 h 3694466"/>
              <a:gd name="connsiteX10" fmla="*/ 3859316 w 4465898"/>
              <a:gd name="connsiteY10" fmla="*/ 9054 h 3694466"/>
              <a:gd name="connsiteX11" fmla="*/ 3850263 w 4465898"/>
              <a:gd name="connsiteY11" fmla="*/ 45267 h 3694466"/>
              <a:gd name="connsiteX12" fmla="*/ 3841209 w 4465898"/>
              <a:gd name="connsiteY12" fmla="*/ 72428 h 3694466"/>
              <a:gd name="connsiteX13" fmla="*/ 3832156 w 4465898"/>
              <a:gd name="connsiteY13" fmla="*/ 108642 h 3694466"/>
              <a:gd name="connsiteX14" fmla="*/ 3814049 w 4465898"/>
              <a:gd name="connsiteY14" fmla="*/ 135802 h 3694466"/>
              <a:gd name="connsiteX15" fmla="*/ 3804995 w 4465898"/>
              <a:gd name="connsiteY15" fmla="*/ 172016 h 3694466"/>
              <a:gd name="connsiteX16" fmla="*/ 3795942 w 4465898"/>
              <a:gd name="connsiteY16" fmla="*/ 199176 h 3694466"/>
              <a:gd name="connsiteX17" fmla="*/ 3786888 w 4465898"/>
              <a:gd name="connsiteY17" fmla="*/ 262551 h 3694466"/>
              <a:gd name="connsiteX18" fmla="*/ 3795942 w 4465898"/>
              <a:gd name="connsiteY18" fmla="*/ 389299 h 3694466"/>
              <a:gd name="connsiteX19" fmla="*/ 3895530 w 4465898"/>
              <a:gd name="connsiteY19" fmla="*/ 398353 h 3694466"/>
              <a:gd name="connsiteX20" fmla="*/ 3922690 w 4465898"/>
              <a:gd name="connsiteY20" fmla="*/ 425513 h 3694466"/>
              <a:gd name="connsiteX21" fmla="*/ 3913637 w 4465898"/>
              <a:gd name="connsiteY21" fmla="*/ 588475 h 3694466"/>
              <a:gd name="connsiteX22" fmla="*/ 3886476 w 4465898"/>
              <a:gd name="connsiteY22" fmla="*/ 615636 h 3694466"/>
              <a:gd name="connsiteX23" fmla="*/ 3795942 w 4465898"/>
              <a:gd name="connsiteY23" fmla="*/ 633743 h 3694466"/>
              <a:gd name="connsiteX24" fmla="*/ 3786888 w 4465898"/>
              <a:gd name="connsiteY24" fmla="*/ 660903 h 3694466"/>
              <a:gd name="connsiteX25" fmla="*/ 3823102 w 4465898"/>
              <a:gd name="connsiteY25" fmla="*/ 706170 h 3694466"/>
              <a:gd name="connsiteX26" fmla="*/ 3877423 w 4465898"/>
              <a:gd name="connsiteY26" fmla="*/ 724277 h 3694466"/>
              <a:gd name="connsiteX27" fmla="*/ 3904583 w 4465898"/>
              <a:gd name="connsiteY27" fmla="*/ 751438 h 3694466"/>
              <a:gd name="connsiteX28" fmla="*/ 3922690 w 4465898"/>
              <a:gd name="connsiteY28" fmla="*/ 805759 h 3694466"/>
              <a:gd name="connsiteX29" fmla="*/ 3913637 w 4465898"/>
              <a:gd name="connsiteY29" fmla="*/ 841972 h 3694466"/>
              <a:gd name="connsiteX30" fmla="*/ 3886476 w 4465898"/>
              <a:gd name="connsiteY30" fmla="*/ 851026 h 3694466"/>
              <a:gd name="connsiteX31" fmla="*/ 3859316 w 4465898"/>
              <a:gd name="connsiteY31" fmla="*/ 869133 h 3694466"/>
              <a:gd name="connsiteX32" fmla="*/ 3804995 w 4465898"/>
              <a:gd name="connsiteY32" fmla="*/ 860079 h 3694466"/>
              <a:gd name="connsiteX33" fmla="*/ 3777835 w 4465898"/>
              <a:gd name="connsiteY33" fmla="*/ 851026 h 3694466"/>
              <a:gd name="connsiteX34" fmla="*/ 3714461 w 4465898"/>
              <a:gd name="connsiteY34" fmla="*/ 860079 h 3694466"/>
              <a:gd name="connsiteX35" fmla="*/ 3687300 w 4465898"/>
              <a:gd name="connsiteY35" fmla="*/ 878186 h 3694466"/>
              <a:gd name="connsiteX36" fmla="*/ 3687300 w 4465898"/>
              <a:gd name="connsiteY36" fmla="*/ 968721 h 3694466"/>
              <a:gd name="connsiteX37" fmla="*/ 3696354 w 4465898"/>
              <a:gd name="connsiteY37" fmla="*/ 995881 h 3694466"/>
              <a:gd name="connsiteX38" fmla="*/ 3723514 w 4465898"/>
              <a:gd name="connsiteY38" fmla="*/ 1023042 h 3694466"/>
              <a:gd name="connsiteX39" fmla="*/ 3714461 w 4465898"/>
              <a:gd name="connsiteY39" fmla="*/ 1122630 h 3694466"/>
              <a:gd name="connsiteX40" fmla="*/ 3632979 w 4465898"/>
              <a:gd name="connsiteY40" fmla="*/ 1149790 h 3694466"/>
              <a:gd name="connsiteX41" fmla="*/ 3578659 w 4465898"/>
              <a:gd name="connsiteY41" fmla="*/ 1167897 h 3694466"/>
              <a:gd name="connsiteX42" fmla="*/ 3551498 w 4465898"/>
              <a:gd name="connsiteY42" fmla="*/ 1176951 h 3694466"/>
              <a:gd name="connsiteX43" fmla="*/ 3506231 w 4465898"/>
              <a:gd name="connsiteY43" fmla="*/ 1186004 h 3694466"/>
              <a:gd name="connsiteX44" fmla="*/ 3451910 w 4465898"/>
              <a:gd name="connsiteY44" fmla="*/ 1204111 h 3694466"/>
              <a:gd name="connsiteX45" fmla="*/ 3343268 w 4465898"/>
              <a:gd name="connsiteY45" fmla="*/ 1222218 h 3694466"/>
              <a:gd name="connsiteX46" fmla="*/ 3261787 w 4465898"/>
              <a:gd name="connsiteY46" fmla="*/ 1195058 h 3694466"/>
              <a:gd name="connsiteX47" fmla="*/ 3243680 w 4465898"/>
              <a:gd name="connsiteY47" fmla="*/ 1167897 h 3694466"/>
              <a:gd name="connsiteX48" fmla="*/ 3189360 w 4465898"/>
              <a:gd name="connsiteY48" fmla="*/ 1131683 h 3694466"/>
              <a:gd name="connsiteX49" fmla="*/ 3162199 w 4465898"/>
              <a:gd name="connsiteY49" fmla="*/ 1077362 h 3694466"/>
              <a:gd name="connsiteX50" fmla="*/ 3125985 w 4465898"/>
              <a:gd name="connsiteY50" fmla="*/ 986828 h 3694466"/>
              <a:gd name="connsiteX51" fmla="*/ 3098825 w 4465898"/>
              <a:gd name="connsiteY51" fmla="*/ 968721 h 3694466"/>
              <a:gd name="connsiteX52" fmla="*/ 3062611 w 4465898"/>
              <a:gd name="connsiteY52" fmla="*/ 977774 h 3694466"/>
              <a:gd name="connsiteX53" fmla="*/ 3008290 w 4465898"/>
              <a:gd name="connsiteY53" fmla="*/ 995881 h 3694466"/>
              <a:gd name="connsiteX54" fmla="*/ 2935863 w 4465898"/>
              <a:gd name="connsiteY54" fmla="*/ 1004935 h 3694466"/>
              <a:gd name="connsiteX55" fmla="*/ 2917756 w 4465898"/>
              <a:gd name="connsiteY55" fmla="*/ 1032095 h 3694466"/>
              <a:gd name="connsiteX56" fmla="*/ 2890595 w 4465898"/>
              <a:gd name="connsiteY56" fmla="*/ 1095469 h 3694466"/>
              <a:gd name="connsiteX57" fmla="*/ 2881542 w 4465898"/>
              <a:gd name="connsiteY57" fmla="*/ 1122630 h 3694466"/>
              <a:gd name="connsiteX58" fmla="*/ 2854381 w 4465898"/>
              <a:gd name="connsiteY58" fmla="*/ 1140737 h 3694466"/>
              <a:gd name="connsiteX59" fmla="*/ 2772900 w 4465898"/>
              <a:gd name="connsiteY59" fmla="*/ 1204111 h 3694466"/>
              <a:gd name="connsiteX60" fmla="*/ 2718579 w 4465898"/>
              <a:gd name="connsiteY60" fmla="*/ 1249378 h 3694466"/>
              <a:gd name="connsiteX61" fmla="*/ 2664259 w 4465898"/>
              <a:gd name="connsiteY61" fmla="*/ 1285592 h 3694466"/>
              <a:gd name="connsiteX62" fmla="*/ 2637098 w 4465898"/>
              <a:gd name="connsiteY62" fmla="*/ 1303699 h 3694466"/>
              <a:gd name="connsiteX63" fmla="*/ 2609938 w 4465898"/>
              <a:gd name="connsiteY63" fmla="*/ 1321806 h 3694466"/>
              <a:gd name="connsiteX64" fmla="*/ 2573724 w 4465898"/>
              <a:gd name="connsiteY64" fmla="*/ 1330860 h 3694466"/>
              <a:gd name="connsiteX65" fmla="*/ 2519403 w 4465898"/>
              <a:gd name="connsiteY65" fmla="*/ 1348966 h 3694466"/>
              <a:gd name="connsiteX66" fmla="*/ 2446975 w 4465898"/>
              <a:gd name="connsiteY66" fmla="*/ 1358020 h 3694466"/>
              <a:gd name="connsiteX67" fmla="*/ 2184425 w 4465898"/>
              <a:gd name="connsiteY67" fmla="*/ 1367073 h 3694466"/>
              <a:gd name="connsiteX68" fmla="*/ 2075783 w 4465898"/>
              <a:gd name="connsiteY68" fmla="*/ 1321806 h 3694466"/>
              <a:gd name="connsiteX69" fmla="*/ 2057676 w 4465898"/>
              <a:gd name="connsiteY69" fmla="*/ 1267485 h 3694466"/>
              <a:gd name="connsiteX70" fmla="*/ 2030516 w 4465898"/>
              <a:gd name="connsiteY70" fmla="*/ 1213164 h 3694466"/>
              <a:gd name="connsiteX71" fmla="*/ 2003356 w 4465898"/>
              <a:gd name="connsiteY71" fmla="*/ 1204111 h 3694466"/>
              <a:gd name="connsiteX72" fmla="*/ 1967142 w 4465898"/>
              <a:gd name="connsiteY72" fmla="*/ 1213164 h 3694466"/>
              <a:gd name="connsiteX73" fmla="*/ 1912821 w 4465898"/>
              <a:gd name="connsiteY73" fmla="*/ 1231271 h 3694466"/>
              <a:gd name="connsiteX74" fmla="*/ 1876607 w 4465898"/>
              <a:gd name="connsiteY74" fmla="*/ 1240325 h 3694466"/>
              <a:gd name="connsiteX75" fmla="*/ 1795126 w 4465898"/>
              <a:gd name="connsiteY75" fmla="*/ 1258432 h 3694466"/>
              <a:gd name="connsiteX76" fmla="*/ 1614057 w 4465898"/>
              <a:gd name="connsiteY76" fmla="*/ 1267485 h 3694466"/>
              <a:gd name="connsiteX77" fmla="*/ 1586896 w 4465898"/>
              <a:gd name="connsiteY77" fmla="*/ 1276539 h 3694466"/>
              <a:gd name="connsiteX78" fmla="*/ 889779 w 4465898"/>
              <a:gd name="connsiteY78" fmla="*/ 1937442 h 3694466"/>
              <a:gd name="connsiteX79" fmla="*/ 889779 w 4465898"/>
              <a:gd name="connsiteY79" fmla="*/ 1937442 h 3694466"/>
              <a:gd name="connsiteX80" fmla="*/ 907886 w 4465898"/>
              <a:gd name="connsiteY80" fmla="*/ 2018923 h 3694466"/>
              <a:gd name="connsiteX81" fmla="*/ 889779 w 4465898"/>
              <a:gd name="connsiteY81" fmla="*/ 2073244 h 3694466"/>
              <a:gd name="connsiteX82" fmla="*/ 871672 w 4465898"/>
              <a:gd name="connsiteY82" fmla="*/ 2127564 h 3694466"/>
              <a:gd name="connsiteX83" fmla="*/ 853565 w 4465898"/>
              <a:gd name="connsiteY83" fmla="*/ 2154725 h 3694466"/>
              <a:gd name="connsiteX84" fmla="*/ 826405 w 4465898"/>
              <a:gd name="connsiteY84" fmla="*/ 2390115 h 3694466"/>
              <a:gd name="connsiteX85" fmla="*/ 817352 w 4465898"/>
              <a:gd name="connsiteY85" fmla="*/ 2435382 h 3694466"/>
              <a:gd name="connsiteX86" fmla="*/ 799245 w 4465898"/>
              <a:gd name="connsiteY86" fmla="*/ 2562131 h 3694466"/>
              <a:gd name="connsiteX87" fmla="*/ 781138 w 4465898"/>
              <a:gd name="connsiteY87" fmla="*/ 2625505 h 3694466"/>
              <a:gd name="connsiteX88" fmla="*/ 763031 w 4465898"/>
              <a:gd name="connsiteY88" fmla="*/ 2734147 h 3694466"/>
              <a:gd name="connsiteX89" fmla="*/ 744924 w 4465898"/>
              <a:gd name="connsiteY89" fmla="*/ 2806574 h 3694466"/>
              <a:gd name="connsiteX90" fmla="*/ 726817 w 4465898"/>
              <a:gd name="connsiteY90" fmla="*/ 2860895 h 3694466"/>
              <a:gd name="connsiteX91" fmla="*/ 717764 w 4465898"/>
              <a:gd name="connsiteY91" fmla="*/ 2888056 h 3694466"/>
              <a:gd name="connsiteX92" fmla="*/ 681550 w 4465898"/>
              <a:gd name="connsiteY92" fmla="*/ 2960483 h 3694466"/>
              <a:gd name="connsiteX93" fmla="*/ 663443 w 4465898"/>
              <a:gd name="connsiteY93" fmla="*/ 3014804 h 3694466"/>
              <a:gd name="connsiteX94" fmla="*/ 654389 w 4465898"/>
              <a:gd name="connsiteY94" fmla="*/ 3041964 h 3694466"/>
              <a:gd name="connsiteX95" fmla="*/ 636282 w 4465898"/>
              <a:gd name="connsiteY95" fmla="*/ 3069125 h 3694466"/>
              <a:gd name="connsiteX96" fmla="*/ 618175 w 4465898"/>
              <a:gd name="connsiteY96" fmla="*/ 3123446 h 3694466"/>
              <a:gd name="connsiteX97" fmla="*/ 609122 w 4465898"/>
              <a:gd name="connsiteY97" fmla="*/ 3168713 h 3694466"/>
              <a:gd name="connsiteX98" fmla="*/ 591015 w 4465898"/>
              <a:gd name="connsiteY98" fmla="*/ 3223034 h 3694466"/>
              <a:gd name="connsiteX99" fmla="*/ 581962 w 4465898"/>
              <a:gd name="connsiteY99" fmla="*/ 3250194 h 3694466"/>
              <a:gd name="connsiteX100" fmla="*/ 572908 w 4465898"/>
              <a:gd name="connsiteY100" fmla="*/ 3277355 h 3694466"/>
              <a:gd name="connsiteX101" fmla="*/ 563855 w 4465898"/>
              <a:gd name="connsiteY101" fmla="*/ 3304515 h 3694466"/>
              <a:gd name="connsiteX102" fmla="*/ 536694 w 4465898"/>
              <a:gd name="connsiteY102" fmla="*/ 3349782 h 3694466"/>
              <a:gd name="connsiteX103" fmla="*/ 527641 w 4465898"/>
              <a:gd name="connsiteY103" fmla="*/ 3349782 h 3694466"/>
              <a:gd name="connsiteX104" fmla="*/ 373732 w 4465898"/>
              <a:gd name="connsiteY104" fmla="*/ 3367889 h 3694466"/>
              <a:gd name="connsiteX105" fmla="*/ 265090 w 4465898"/>
              <a:gd name="connsiteY105" fmla="*/ 3385996 h 3694466"/>
              <a:gd name="connsiteX106" fmla="*/ 165502 w 4465898"/>
              <a:gd name="connsiteY106" fmla="*/ 3431263 h 3694466"/>
              <a:gd name="connsiteX107" fmla="*/ 138342 w 4465898"/>
              <a:gd name="connsiteY107" fmla="*/ 3440317 h 3694466"/>
              <a:gd name="connsiteX108" fmla="*/ 111181 w 4465898"/>
              <a:gd name="connsiteY108" fmla="*/ 3467477 h 3694466"/>
              <a:gd name="connsiteX109" fmla="*/ 102128 w 4465898"/>
              <a:gd name="connsiteY109" fmla="*/ 3521798 h 3694466"/>
              <a:gd name="connsiteX110" fmla="*/ 74967 w 4465898"/>
              <a:gd name="connsiteY110" fmla="*/ 3585172 h 3694466"/>
              <a:gd name="connsiteX111" fmla="*/ 65914 w 4465898"/>
              <a:gd name="connsiteY111" fmla="*/ 3612333 h 3694466"/>
              <a:gd name="connsiteX112" fmla="*/ 20647 w 4465898"/>
              <a:gd name="connsiteY112" fmla="*/ 3666654 h 3694466"/>
              <a:gd name="connsiteX113" fmla="*/ 2540 w 4465898"/>
              <a:gd name="connsiteY113" fmla="*/ 3693814 h 3694466"/>
              <a:gd name="connsiteX114" fmla="*/ 38754 w 4465898"/>
              <a:gd name="connsiteY114" fmla="*/ 3657600 h 3694466"/>
              <a:gd name="connsiteX115" fmla="*/ 111181 w 4465898"/>
              <a:gd name="connsiteY115" fmla="*/ 3639493 h 3694466"/>
              <a:gd name="connsiteX116" fmla="*/ 201716 w 4465898"/>
              <a:gd name="connsiteY116" fmla="*/ 3612333 h 3694466"/>
              <a:gd name="connsiteX117" fmla="*/ 237930 w 4465898"/>
              <a:gd name="connsiteY117" fmla="*/ 3594226 h 3694466"/>
              <a:gd name="connsiteX118" fmla="*/ 355625 w 4465898"/>
              <a:gd name="connsiteY118" fmla="*/ 3576119 h 3694466"/>
              <a:gd name="connsiteX119" fmla="*/ 446160 w 4465898"/>
              <a:gd name="connsiteY119" fmla="*/ 3548959 h 3694466"/>
              <a:gd name="connsiteX120" fmla="*/ 500480 w 4465898"/>
              <a:gd name="connsiteY120" fmla="*/ 3539905 h 3694466"/>
              <a:gd name="connsiteX121" fmla="*/ 527641 w 4465898"/>
              <a:gd name="connsiteY121" fmla="*/ 3521798 h 3694466"/>
              <a:gd name="connsiteX122" fmla="*/ 500480 w 4465898"/>
              <a:gd name="connsiteY122" fmla="*/ 3440317 h 3694466"/>
              <a:gd name="connsiteX123" fmla="*/ 473320 w 4465898"/>
              <a:gd name="connsiteY123" fmla="*/ 3422210 h 3694466"/>
              <a:gd name="connsiteX124" fmla="*/ 328464 w 4465898"/>
              <a:gd name="connsiteY124" fmla="*/ 3440317 h 3694466"/>
              <a:gd name="connsiteX125" fmla="*/ 265090 w 4465898"/>
              <a:gd name="connsiteY125" fmla="*/ 3449370 h 3694466"/>
              <a:gd name="connsiteX126" fmla="*/ 210769 w 4465898"/>
              <a:gd name="connsiteY126" fmla="*/ 3476531 h 3694466"/>
              <a:gd name="connsiteX127" fmla="*/ 156449 w 4465898"/>
              <a:gd name="connsiteY127" fmla="*/ 3494638 h 3694466"/>
              <a:gd name="connsiteX128" fmla="*/ 120235 w 4465898"/>
              <a:gd name="connsiteY128" fmla="*/ 3503691 h 3694466"/>
              <a:gd name="connsiteX129" fmla="*/ 545748 w 4465898"/>
              <a:gd name="connsiteY129" fmla="*/ 3358836 h 369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4465898" h="3694466">
                <a:moveTo>
                  <a:pt x="4465898" y="36214"/>
                </a:moveTo>
                <a:lnTo>
                  <a:pt x="4465898" y="36214"/>
                </a:lnTo>
                <a:cubicBezTo>
                  <a:pt x="4339739" y="8179"/>
                  <a:pt x="4422941" y="12003"/>
                  <a:pt x="4357257" y="27161"/>
                </a:cubicBezTo>
                <a:cubicBezTo>
                  <a:pt x="4327269" y="34081"/>
                  <a:pt x="4266722" y="45267"/>
                  <a:pt x="4266722" y="45267"/>
                </a:cubicBezTo>
                <a:cubicBezTo>
                  <a:pt x="4260686" y="54321"/>
                  <a:pt x="4252901" y="62427"/>
                  <a:pt x="4248615" y="72428"/>
                </a:cubicBezTo>
                <a:cubicBezTo>
                  <a:pt x="4243714" y="83865"/>
                  <a:pt x="4251115" y="104021"/>
                  <a:pt x="4239562" y="108642"/>
                </a:cubicBezTo>
                <a:cubicBezTo>
                  <a:pt x="4227031" y="113654"/>
                  <a:pt x="4214793" y="97688"/>
                  <a:pt x="4203348" y="90535"/>
                </a:cubicBezTo>
                <a:cubicBezTo>
                  <a:pt x="4183369" y="78048"/>
                  <a:pt x="4131167" y="31750"/>
                  <a:pt x="4112813" y="27161"/>
                </a:cubicBezTo>
                <a:cubicBezTo>
                  <a:pt x="4100742" y="24143"/>
                  <a:pt x="4088517" y="21682"/>
                  <a:pt x="4076599" y="18107"/>
                </a:cubicBezTo>
                <a:cubicBezTo>
                  <a:pt x="4058318" y="12622"/>
                  <a:pt x="4022278" y="0"/>
                  <a:pt x="4022278" y="0"/>
                </a:cubicBezTo>
                <a:cubicBezTo>
                  <a:pt x="3967957" y="3018"/>
                  <a:pt x="3911929" y="-4792"/>
                  <a:pt x="3859316" y="9054"/>
                </a:cubicBezTo>
                <a:cubicBezTo>
                  <a:pt x="3847283" y="12221"/>
                  <a:pt x="3853681" y="33303"/>
                  <a:pt x="3850263" y="45267"/>
                </a:cubicBezTo>
                <a:cubicBezTo>
                  <a:pt x="3847641" y="54443"/>
                  <a:pt x="3843831" y="63252"/>
                  <a:pt x="3841209" y="72428"/>
                </a:cubicBezTo>
                <a:cubicBezTo>
                  <a:pt x="3837791" y="84392"/>
                  <a:pt x="3837057" y="97205"/>
                  <a:pt x="3832156" y="108642"/>
                </a:cubicBezTo>
                <a:cubicBezTo>
                  <a:pt x="3827870" y="118643"/>
                  <a:pt x="3820085" y="126749"/>
                  <a:pt x="3814049" y="135802"/>
                </a:cubicBezTo>
                <a:cubicBezTo>
                  <a:pt x="3811031" y="147873"/>
                  <a:pt x="3808413" y="160052"/>
                  <a:pt x="3804995" y="172016"/>
                </a:cubicBezTo>
                <a:cubicBezTo>
                  <a:pt x="3802373" y="181192"/>
                  <a:pt x="3797814" y="189818"/>
                  <a:pt x="3795942" y="199176"/>
                </a:cubicBezTo>
                <a:cubicBezTo>
                  <a:pt x="3791757" y="220101"/>
                  <a:pt x="3789906" y="241426"/>
                  <a:pt x="3786888" y="262551"/>
                </a:cubicBezTo>
                <a:cubicBezTo>
                  <a:pt x="3789906" y="304800"/>
                  <a:pt x="3769482" y="356224"/>
                  <a:pt x="3795942" y="389299"/>
                </a:cubicBezTo>
                <a:cubicBezTo>
                  <a:pt x="3816765" y="415328"/>
                  <a:pt x="3863480" y="389196"/>
                  <a:pt x="3895530" y="398353"/>
                </a:cubicBezTo>
                <a:cubicBezTo>
                  <a:pt x="3907841" y="401870"/>
                  <a:pt x="3913637" y="416460"/>
                  <a:pt x="3922690" y="425513"/>
                </a:cubicBezTo>
                <a:cubicBezTo>
                  <a:pt x="3919672" y="479834"/>
                  <a:pt x="3923817" y="535031"/>
                  <a:pt x="3913637" y="588475"/>
                </a:cubicBezTo>
                <a:cubicBezTo>
                  <a:pt x="3911241" y="601053"/>
                  <a:pt x="3897129" y="608534"/>
                  <a:pt x="3886476" y="615636"/>
                </a:cubicBezTo>
                <a:cubicBezTo>
                  <a:pt x="3869240" y="627127"/>
                  <a:pt x="3801305" y="632977"/>
                  <a:pt x="3795942" y="633743"/>
                </a:cubicBezTo>
                <a:cubicBezTo>
                  <a:pt x="3792924" y="642796"/>
                  <a:pt x="3786888" y="651360"/>
                  <a:pt x="3786888" y="660903"/>
                </a:cubicBezTo>
                <a:cubicBezTo>
                  <a:pt x="3786888" y="685991"/>
                  <a:pt x="3802248" y="696902"/>
                  <a:pt x="3823102" y="706170"/>
                </a:cubicBezTo>
                <a:cubicBezTo>
                  <a:pt x="3840543" y="713922"/>
                  <a:pt x="3877423" y="724277"/>
                  <a:pt x="3877423" y="724277"/>
                </a:cubicBezTo>
                <a:cubicBezTo>
                  <a:pt x="3886476" y="733331"/>
                  <a:pt x="3898365" y="740246"/>
                  <a:pt x="3904583" y="751438"/>
                </a:cubicBezTo>
                <a:cubicBezTo>
                  <a:pt x="3913852" y="768123"/>
                  <a:pt x="3922690" y="805759"/>
                  <a:pt x="3922690" y="805759"/>
                </a:cubicBezTo>
                <a:cubicBezTo>
                  <a:pt x="3919672" y="817830"/>
                  <a:pt x="3921410" y="832256"/>
                  <a:pt x="3913637" y="841972"/>
                </a:cubicBezTo>
                <a:cubicBezTo>
                  <a:pt x="3907675" y="849424"/>
                  <a:pt x="3895012" y="846758"/>
                  <a:pt x="3886476" y="851026"/>
                </a:cubicBezTo>
                <a:cubicBezTo>
                  <a:pt x="3876744" y="855892"/>
                  <a:pt x="3868369" y="863097"/>
                  <a:pt x="3859316" y="869133"/>
                </a:cubicBezTo>
                <a:cubicBezTo>
                  <a:pt x="3841209" y="866115"/>
                  <a:pt x="3822915" y="864061"/>
                  <a:pt x="3804995" y="860079"/>
                </a:cubicBezTo>
                <a:cubicBezTo>
                  <a:pt x="3795679" y="858009"/>
                  <a:pt x="3787378" y="851026"/>
                  <a:pt x="3777835" y="851026"/>
                </a:cubicBezTo>
                <a:cubicBezTo>
                  <a:pt x="3756496" y="851026"/>
                  <a:pt x="3735586" y="857061"/>
                  <a:pt x="3714461" y="860079"/>
                </a:cubicBezTo>
                <a:cubicBezTo>
                  <a:pt x="3705407" y="866115"/>
                  <a:pt x="3694097" y="869689"/>
                  <a:pt x="3687300" y="878186"/>
                </a:cubicBezTo>
                <a:cubicBezTo>
                  <a:pt x="3668564" y="901607"/>
                  <a:pt x="3683462" y="949530"/>
                  <a:pt x="3687300" y="968721"/>
                </a:cubicBezTo>
                <a:cubicBezTo>
                  <a:pt x="3689172" y="978079"/>
                  <a:pt x="3691060" y="987941"/>
                  <a:pt x="3696354" y="995881"/>
                </a:cubicBezTo>
                <a:cubicBezTo>
                  <a:pt x="3703456" y="1006534"/>
                  <a:pt x="3714461" y="1013988"/>
                  <a:pt x="3723514" y="1023042"/>
                </a:cubicBezTo>
                <a:cubicBezTo>
                  <a:pt x="3720496" y="1056238"/>
                  <a:pt x="3730264" y="1093281"/>
                  <a:pt x="3714461" y="1122630"/>
                </a:cubicBezTo>
                <a:cubicBezTo>
                  <a:pt x="3714460" y="1122633"/>
                  <a:pt x="3646560" y="1145263"/>
                  <a:pt x="3632979" y="1149790"/>
                </a:cubicBezTo>
                <a:lnTo>
                  <a:pt x="3578659" y="1167897"/>
                </a:lnTo>
                <a:cubicBezTo>
                  <a:pt x="3569605" y="1170915"/>
                  <a:pt x="3560856" y="1175079"/>
                  <a:pt x="3551498" y="1176951"/>
                </a:cubicBezTo>
                <a:cubicBezTo>
                  <a:pt x="3536409" y="1179969"/>
                  <a:pt x="3521077" y="1181955"/>
                  <a:pt x="3506231" y="1186004"/>
                </a:cubicBezTo>
                <a:cubicBezTo>
                  <a:pt x="3487817" y="1191026"/>
                  <a:pt x="3470805" y="1201412"/>
                  <a:pt x="3451910" y="1204111"/>
                </a:cubicBezTo>
                <a:cubicBezTo>
                  <a:pt x="3373302" y="1215340"/>
                  <a:pt x="3409461" y="1208979"/>
                  <a:pt x="3343268" y="1222218"/>
                </a:cubicBezTo>
                <a:cubicBezTo>
                  <a:pt x="3306854" y="1216149"/>
                  <a:pt x="3287246" y="1220516"/>
                  <a:pt x="3261787" y="1195058"/>
                </a:cubicBezTo>
                <a:cubicBezTo>
                  <a:pt x="3254093" y="1187364"/>
                  <a:pt x="3251869" y="1175062"/>
                  <a:pt x="3243680" y="1167897"/>
                </a:cubicBezTo>
                <a:cubicBezTo>
                  <a:pt x="3227303" y="1153567"/>
                  <a:pt x="3189360" y="1131683"/>
                  <a:pt x="3189360" y="1131683"/>
                </a:cubicBezTo>
                <a:cubicBezTo>
                  <a:pt x="3156337" y="1032622"/>
                  <a:pt x="3209005" y="1182675"/>
                  <a:pt x="3162199" y="1077362"/>
                </a:cubicBezTo>
                <a:cubicBezTo>
                  <a:pt x="3152550" y="1055651"/>
                  <a:pt x="3143629" y="1008001"/>
                  <a:pt x="3125985" y="986828"/>
                </a:cubicBezTo>
                <a:cubicBezTo>
                  <a:pt x="3119019" y="978469"/>
                  <a:pt x="3107878" y="974757"/>
                  <a:pt x="3098825" y="968721"/>
                </a:cubicBezTo>
                <a:cubicBezTo>
                  <a:pt x="3086754" y="971739"/>
                  <a:pt x="3074529" y="974199"/>
                  <a:pt x="3062611" y="977774"/>
                </a:cubicBezTo>
                <a:cubicBezTo>
                  <a:pt x="3044329" y="983258"/>
                  <a:pt x="3027229" y="993513"/>
                  <a:pt x="3008290" y="995881"/>
                </a:cubicBezTo>
                <a:lnTo>
                  <a:pt x="2935863" y="1004935"/>
                </a:lnTo>
                <a:cubicBezTo>
                  <a:pt x="2929827" y="1013988"/>
                  <a:pt x="2922042" y="1022094"/>
                  <a:pt x="2917756" y="1032095"/>
                </a:cubicBezTo>
                <a:cubicBezTo>
                  <a:pt x="2882678" y="1113942"/>
                  <a:pt x="2936053" y="1027283"/>
                  <a:pt x="2890595" y="1095469"/>
                </a:cubicBezTo>
                <a:cubicBezTo>
                  <a:pt x="2887577" y="1104523"/>
                  <a:pt x="2887504" y="1115178"/>
                  <a:pt x="2881542" y="1122630"/>
                </a:cubicBezTo>
                <a:cubicBezTo>
                  <a:pt x="2874745" y="1131127"/>
                  <a:pt x="2862740" y="1133771"/>
                  <a:pt x="2854381" y="1140737"/>
                </a:cubicBezTo>
                <a:cubicBezTo>
                  <a:pt x="2769278" y="1211655"/>
                  <a:pt x="2910204" y="1112574"/>
                  <a:pt x="2772900" y="1204111"/>
                </a:cubicBezTo>
                <a:cubicBezTo>
                  <a:pt x="2675855" y="1268808"/>
                  <a:pt x="2823133" y="1168058"/>
                  <a:pt x="2718579" y="1249378"/>
                </a:cubicBezTo>
                <a:cubicBezTo>
                  <a:pt x="2701401" y="1262738"/>
                  <a:pt x="2682366" y="1273521"/>
                  <a:pt x="2664259" y="1285592"/>
                </a:cubicBezTo>
                <a:lnTo>
                  <a:pt x="2637098" y="1303699"/>
                </a:lnTo>
                <a:cubicBezTo>
                  <a:pt x="2628045" y="1309735"/>
                  <a:pt x="2620494" y="1319167"/>
                  <a:pt x="2609938" y="1321806"/>
                </a:cubicBezTo>
                <a:cubicBezTo>
                  <a:pt x="2597867" y="1324824"/>
                  <a:pt x="2585642" y="1327285"/>
                  <a:pt x="2573724" y="1330860"/>
                </a:cubicBezTo>
                <a:cubicBezTo>
                  <a:pt x="2555443" y="1336344"/>
                  <a:pt x="2538342" y="1346599"/>
                  <a:pt x="2519403" y="1348966"/>
                </a:cubicBezTo>
                <a:lnTo>
                  <a:pt x="2446975" y="1358020"/>
                </a:lnTo>
                <a:cubicBezTo>
                  <a:pt x="2326745" y="1398097"/>
                  <a:pt x="2411723" y="1376956"/>
                  <a:pt x="2184425" y="1367073"/>
                </a:cubicBezTo>
                <a:cubicBezTo>
                  <a:pt x="2083220" y="1346832"/>
                  <a:pt x="2110962" y="1374573"/>
                  <a:pt x="2075783" y="1321806"/>
                </a:cubicBezTo>
                <a:lnTo>
                  <a:pt x="2057676" y="1267485"/>
                </a:lnTo>
                <a:cubicBezTo>
                  <a:pt x="2051712" y="1249592"/>
                  <a:pt x="2046471" y="1225928"/>
                  <a:pt x="2030516" y="1213164"/>
                </a:cubicBezTo>
                <a:cubicBezTo>
                  <a:pt x="2023064" y="1207202"/>
                  <a:pt x="2012409" y="1207129"/>
                  <a:pt x="2003356" y="1204111"/>
                </a:cubicBezTo>
                <a:cubicBezTo>
                  <a:pt x="1991285" y="1207129"/>
                  <a:pt x="1979060" y="1209589"/>
                  <a:pt x="1967142" y="1213164"/>
                </a:cubicBezTo>
                <a:cubicBezTo>
                  <a:pt x="1948860" y="1218648"/>
                  <a:pt x="1931338" y="1226642"/>
                  <a:pt x="1912821" y="1231271"/>
                </a:cubicBezTo>
                <a:cubicBezTo>
                  <a:pt x="1900750" y="1234289"/>
                  <a:pt x="1888571" y="1236907"/>
                  <a:pt x="1876607" y="1240325"/>
                </a:cubicBezTo>
                <a:cubicBezTo>
                  <a:pt x="1836112" y="1251895"/>
                  <a:pt x="1851013" y="1254133"/>
                  <a:pt x="1795126" y="1258432"/>
                </a:cubicBezTo>
                <a:cubicBezTo>
                  <a:pt x="1734872" y="1263067"/>
                  <a:pt x="1674413" y="1264467"/>
                  <a:pt x="1614057" y="1267485"/>
                </a:cubicBezTo>
                <a:lnTo>
                  <a:pt x="1586896" y="1276539"/>
                </a:lnTo>
                <a:lnTo>
                  <a:pt x="889779" y="1937442"/>
                </a:lnTo>
                <a:lnTo>
                  <a:pt x="889779" y="1937442"/>
                </a:lnTo>
                <a:cubicBezTo>
                  <a:pt x="895815" y="1964602"/>
                  <a:pt x="907886" y="1991100"/>
                  <a:pt x="907886" y="2018923"/>
                </a:cubicBezTo>
                <a:cubicBezTo>
                  <a:pt x="907886" y="2038009"/>
                  <a:pt x="895815" y="2055137"/>
                  <a:pt x="889779" y="2073244"/>
                </a:cubicBezTo>
                <a:cubicBezTo>
                  <a:pt x="889777" y="2073249"/>
                  <a:pt x="871675" y="2127560"/>
                  <a:pt x="871672" y="2127564"/>
                </a:cubicBezTo>
                <a:lnTo>
                  <a:pt x="853565" y="2154725"/>
                </a:lnTo>
                <a:cubicBezTo>
                  <a:pt x="813855" y="2273862"/>
                  <a:pt x="844312" y="2166284"/>
                  <a:pt x="826405" y="2390115"/>
                </a:cubicBezTo>
                <a:cubicBezTo>
                  <a:pt x="825178" y="2405454"/>
                  <a:pt x="819692" y="2420173"/>
                  <a:pt x="817352" y="2435382"/>
                </a:cubicBezTo>
                <a:cubicBezTo>
                  <a:pt x="806231" y="2507671"/>
                  <a:pt x="812140" y="2497658"/>
                  <a:pt x="799245" y="2562131"/>
                </a:cubicBezTo>
                <a:cubicBezTo>
                  <a:pt x="793562" y="2590545"/>
                  <a:pt x="789765" y="2599623"/>
                  <a:pt x="781138" y="2625505"/>
                </a:cubicBezTo>
                <a:cubicBezTo>
                  <a:pt x="774500" y="2671970"/>
                  <a:pt x="772957" y="2691132"/>
                  <a:pt x="763031" y="2734147"/>
                </a:cubicBezTo>
                <a:cubicBezTo>
                  <a:pt x="757435" y="2758395"/>
                  <a:pt x="752793" y="2782966"/>
                  <a:pt x="744924" y="2806574"/>
                </a:cubicBezTo>
                <a:lnTo>
                  <a:pt x="726817" y="2860895"/>
                </a:lnTo>
                <a:cubicBezTo>
                  <a:pt x="723799" y="2869949"/>
                  <a:pt x="722032" y="2879520"/>
                  <a:pt x="717764" y="2888056"/>
                </a:cubicBezTo>
                <a:cubicBezTo>
                  <a:pt x="705693" y="2912198"/>
                  <a:pt x="690086" y="2934876"/>
                  <a:pt x="681550" y="2960483"/>
                </a:cubicBezTo>
                <a:lnTo>
                  <a:pt x="663443" y="3014804"/>
                </a:lnTo>
                <a:cubicBezTo>
                  <a:pt x="660425" y="3023857"/>
                  <a:pt x="659683" y="3034024"/>
                  <a:pt x="654389" y="3041964"/>
                </a:cubicBezTo>
                <a:lnTo>
                  <a:pt x="636282" y="3069125"/>
                </a:lnTo>
                <a:cubicBezTo>
                  <a:pt x="630246" y="3087232"/>
                  <a:pt x="621918" y="3104730"/>
                  <a:pt x="618175" y="3123446"/>
                </a:cubicBezTo>
                <a:cubicBezTo>
                  <a:pt x="615157" y="3138535"/>
                  <a:pt x="613171" y="3153867"/>
                  <a:pt x="609122" y="3168713"/>
                </a:cubicBezTo>
                <a:cubicBezTo>
                  <a:pt x="604100" y="3187127"/>
                  <a:pt x="597051" y="3204927"/>
                  <a:pt x="591015" y="3223034"/>
                </a:cubicBezTo>
                <a:lnTo>
                  <a:pt x="581962" y="3250194"/>
                </a:lnTo>
                <a:lnTo>
                  <a:pt x="572908" y="3277355"/>
                </a:lnTo>
                <a:cubicBezTo>
                  <a:pt x="569890" y="3286408"/>
                  <a:pt x="569149" y="3296575"/>
                  <a:pt x="563855" y="3304515"/>
                </a:cubicBezTo>
                <a:cubicBezTo>
                  <a:pt x="542005" y="3337290"/>
                  <a:pt x="550614" y="3321943"/>
                  <a:pt x="536694" y="3349782"/>
                </a:cubicBezTo>
                <a:lnTo>
                  <a:pt x="527641" y="3349782"/>
                </a:lnTo>
                <a:cubicBezTo>
                  <a:pt x="327264" y="3366481"/>
                  <a:pt x="486984" y="3349013"/>
                  <a:pt x="373732" y="3367889"/>
                </a:cubicBezTo>
                <a:cubicBezTo>
                  <a:pt x="327762" y="3375551"/>
                  <a:pt x="307747" y="3375332"/>
                  <a:pt x="265090" y="3385996"/>
                </a:cubicBezTo>
                <a:cubicBezTo>
                  <a:pt x="207870" y="3400301"/>
                  <a:pt x="259060" y="3400075"/>
                  <a:pt x="165502" y="3431263"/>
                </a:cubicBezTo>
                <a:lnTo>
                  <a:pt x="138342" y="3440317"/>
                </a:lnTo>
                <a:cubicBezTo>
                  <a:pt x="129288" y="3449370"/>
                  <a:pt x="116381" y="3455777"/>
                  <a:pt x="111181" y="3467477"/>
                </a:cubicBezTo>
                <a:cubicBezTo>
                  <a:pt x="103726" y="3484252"/>
                  <a:pt x="106110" y="3503878"/>
                  <a:pt x="102128" y="3521798"/>
                </a:cubicBezTo>
                <a:cubicBezTo>
                  <a:pt x="95595" y="3551197"/>
                  <a:pt x="87741" y="3555365"/>
                  <a:pt x="74967" y="3585172"/>
                </a:cubicBezTo>
                <a:cubicBezTo>
                  <a:pt x="71208" y="3593944"/>
                  <a:pt x="70182" y="3603797"/>
                  <a:pt x="65914" y="3612333"/>
                </a:cubicBezTo>
                <a:cubicBezTo>
                  <a:pt x="49058" y="3646045"/>
                  <a:pt x="45671" y="3636625"/>
                  <a:pt x="20647" y="3666654"/>
                </a:cubicBezTo>
                <a:cubicBezTo>
                  <a:pt x="13681" y="3675013"/>
                  <a:pt x="-7192" y="3698680"/>
                  <a:pt x="2540" y="3693814"/>
                </a:cubicBezTo>
                <a:cubicBezTo>
                  <a:pt x="17809" y="3686179"/>
                  <a:pt x="23485" y="3665235"/>
                  <a:pt x="38754" y="3657600"/>
                </a:cubicBezTo>
                <a:cubicBezTo>
                  <a:pt x="61012" y="3646471"/>
                  <a:pt x="88075" y="3648735"/>
                  <a:pt x="111181" y="3639493"/>
                </a:cubicBezTo>
                <a:cubicBezTo>
                  <a:pt x="170736" y="3615671"/>
                  <a:pt x="140513" y="3624573"/>
                  <a:pt x="201716" y="3612333"/>
                </a:cubicBezTo>
                <a:cubicBezTo>
                  <a:pt x="213787" y="3606297"/>
                  <a:pt x="225003" y="3598104"/>
                  <a:pt x="237930" y="3594226"/>
                </a:cubicBezTo>
                <a:cubicBezTo>
                  <a:pt x="250465" y="3590465"/>
                  <a:pt x="347122" y="3577536"/>
                  <a:pt x="355625" y="3576119"/>
                </a:cubicBezTo>
                <a:cubicBezTo>
                  <a:pt x="465245" y="3557849"/>
                  <a:pt x="335470" y="3579147"/>
                  <a:pt x="446160" y="3548959"/>
                </a:cubicBezTo>
                <a:cubicBezTo>
                  <a:pt x="463870" y="3544129"/>
                  <a:pt x="482373" y="3542923"/>
                  <a:pt x="500480" y="3539905"/>
                </a:cubicBezTo>
                <a:cubicBezTo>
                  <a:pt x="509534" y="3533869"/>
                  <a:pt x="525002" y="3532354"/>
                  <a:pt x="527641" y="3521798"/>
                </a:cubicBezTo>
                <a:cubicBezTo>
                  <a:pt x="533711" y="3497519"/>
                  <a:pt x="518745" y="3458582"/>
                  <a:pt x="500480" y="3440317"/>
                </a:cubicBezTo>
                <a:cubicBezTo>
                  <a:pt x="492786" y="3432623"/>
                  <a:pt x="482373" y="3428246"/>
                  <a:pt x="473320" y="3422210"/>
                </a:cubicBezTo>
                <a:lnTo>
                  <a:pt x="328464" y="3440317"/>
                </a:lnTo>
                <a:cubicBezTo>
                  <a:pt x="307304" y="3443077"/>
                  <a:pt x="286015" y="3445185"/>
                  <a:pt x="265090" y="3449370"/>
                </a:cubicBezTo>
                <a:cubicBezTo>
                  <a:pt x="220071" y="3458374"/>
                  <a:pt x="254463" y="3457111"/>
                  <a:pt x="210769" y="3476531"/>
                </a:cubicBezTo>
                <a:cubicBezTo>
                  <a:pt x="193328" y="3484283"/>
                  <a:pt x="174556" y="3488602"/>
                  <a:pt x="156449" y="3494638"/>
                </a:cubicBezTo>
                <a:cubicBezTo>
                  <a:pt x="126427" y="3504645"/>
                  <a:pt x="138831" y="3503691"/>
                  <a:pt x="120235" y="3503691"/>
                </a:cubicBezTo>
                <a:lnTo>
                  <a:pt x="545748" y="3358836"/>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688908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47D91E57-7C37-4259-92D0-00AF80DA80C3}"/>
              </a:ext>
            </a:extLst>
          </p:cNvPr>
          <p:cNvPicPr>
            <a:picLocks noChangeAspect="1"/>
          </p:cNvPicPr>
          <p:nvPr/>
        </p:nvPicPr>
        <p:blipFill>
          <a:blip r:embed="rId2"/>
          <a:stretch>
            <a:fillRect/>
          </a:stretch>
        </p:blipFill>
        <p:spPr>
          <a:xfrm>
            <a:off x="11233" y="-2263620"/>
            <a:ext cx="12162160" cy="9121620"/>
          </a:xfrm>
          <a:prstGeom prst="rect">
            <a:avLst/>
          </a:prstGeom>
        </p:spPr>
      </p:pic>
      <p:sp>
        <p:nvSpPr>
          <p:cNvPr id="2" name="Otsikko 1">
            <a:extLst>
              <a:ext uri="{FF2B5EF4-FFF2-40B4-BE49-F238E27FC236}">
                <a16:creationId xmlns:a16="http://schemas.microsoft.com/office/drawing/2014/main" id="{29CF7AE8-B498-4EF4-8D4C-2A400C92704E}"/>
              </a:ext>
            </a:extLst>
          </p:cNvPr>
          <p:cNvSpPr>
            <a:spLocks noGrp="1"/>
          </p:cNvSpPr>
          <p:nvPr>
            <p:ph type="title"/>
          </p:nvPr>
        </p:nvSpPr>
        <p:spPr/>
        <p:txBody>
          <a:bodyPr/>
          <a:lstStyle/>
          <a:p>
            <a:r>
              <a:rPr lang="fi-FI" dirty="0">
                <a:solidFill>
                  <a:schemeClr val="bg1"/>
                </a:solidFill>
              </a:rPr>
              <a:t>Kiitos</a:t>
            </a:r>
          </a:p>
        </p:txBody>
      </p:sp>
      <p:sp>
        <p:nvSpPr>
          <p:cNvPr id="3" name="Dian numeron paikkamerkki 2">
            <a:extLst>
              <a:ext uri="{FF2B5EF4-FFF2-40B4-BE49-F238E27FC236}">
                <a16:creationId xmlns:a16="http://schemas.microsoft.com/office/drawing/2014/main" id="{C40799CD-C703-4503-A06B-D404BE83554D}"/>
              </a:ext>
            </a:extLst>
          </p:cNvPr>
          <p:cNvSpPr>
            <a:spLocks noGrp="1"/>
          </p:cNvSpPr>
          <p:nvPr>
            <p:ph type="sldNum" sz="quarter" idx="4"/>
          </p:nvPr>
        </p:nvSpPr>
        <p:spPr/>
        <p:txBody>
          <a:bodyPr/>
          <a:lstStyle/>
          <a:p>
            <a:pPr algn="l"/>
            <a:fld id="{03D2D5F4-4871-4469-8343-ED7F6811B37D}" type="slidenum">
              <a:rPr lang="fi-FI" smtClean="0"/>
              <a:pPr algn="l"/>
              <a:t>24</a:t>
            </a:fld>
            <a:endParaRPr lang="fi-FI" dirty="0"/>
          </a:p>
        </p:txBody>
      </p:sp>
    </p:spTree>
    <p:extLst>
      <p:ext uri="{BB962C8B-B14F-4D97-AF65-F5344CB8AC3E}">
        <p14:creationId xmlns:p14="http://schemas.microsoft.com/office/powerpoint/2010/main" val="7067297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descr="Kuva, joka sisältää kohteen kartta&#10;&#10;Kuvaus luotu automaattisesti">
            <a:extLst>
              <a:ext uri="{FF2B5EF4-FFF2-40B4-BE49-F238E27FC236}">
                <a16:creationId xmlns:a16="http://schemas.microsoft.com/office/drawing/2014/main" id="{456A9525-2306-4608-8ECF-63FAA35D8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2926" y="419100"/>
            <a:ext cx="5716952" cy="6220888"/>
          </a:xfrm>
          <a:prstGeom prst="rect">
            <a:avLst/>
          </a:prstGeom>
        </p:spPr>
      </p:pic>
      <p:sp>
        <p:nvSpPr>
          <p:cNvPr id="2" name="Otsikko 1">
            <a:extLst>
              <a:ext uri="{FF2B5EF4-FFF2-40B4-BE49-F238E27FC236}">
                <a16:creationId xmlns:a16="http://schemas.microsoft.com/office/drawing/2014/main" id="{2CD45EE4-AACD-4763-A550-524C4543E968}"/>
              </a:ext>
            </a:extLst>
          </p:cNvPr>
          <p:cNvSpPr>
            <a:spLocks noGrp="1"/>
          </p:cNvSpPr>
          <p:nvPr>
            <p:ph type="title"/>
          </p:nvPr>
        </p:nvSpPr>
        <p:spPr>
          <a:xfrm>
            <a:off x="718258" y="155642"/>
            <a:ext cx="4707984" cy="1119501"/>
          </a:xfrm>
        </p:spPr>
        <p:txBody>
          <a:bodyPr/>
          <a:lstStyle/>
          <a:p>
            <a:r>
              <a:rPr lang="fi-FI" sz="3200" dirty="0"/>
              <a:t>Oulujoen–Iijoen vesienhoitoalue (VHA 4) </a:t>
            </a:r>
          </a:p>
        </p:txBody>
      </p:sp>
      <p:sp>
        <p:nvSpPr>
          <p:cNvPr id="3" name="Sisällön paikkamerkki 2">
            <a:extLst>
              <a:ext uri="{FF2B5EF4-FFF2-40B4-BE49-F238E27FC236}">
                <a16:creationId xmlns:a16="http://schemas.microsoft.com/office/drawing/2014/main" id="{DB9A1F38-3586-483E-875D-5F88BFC9E2D2}"/>
              </a:ext>
            </a:extLst>
          </p:cNvPr>
          <p:cNvSpPr>
            <a:spLocks noGrp="1"/>
          </p:cNvSpPr>
          <p:nvPr>
            <p:ph idx="1"/>
          </p:nvPr>
        </p:nvSpPr>
        <p:spPr>
          <a:xfrm>
            <a:off x="400488" y="2233154"/>
            <a:ext cx="5416780" cy="1852463"/>
          </a:xfrm>
        </p:spPr>
        <p:txBody>
          <a:bodyPr/>
          <a:lstStyle/>
          <a:p>
            <a:r>
              <a:rPr lang="fi-FI" dirty="0"/>
              <a:t>Lähes koko Pohjois-Pohjanmaan ja Kainuu</a:t>
            </a:r>
          </a:p>
          <a:p>
            <a:r>
              <a:rPr lang="fi-FI" dirty="0"/>
              <a:t>Jonkin verran eteläistä Lappia</a:t>
            </a:r>
          </a:p>
          <a:p>
            <a:r>
              <a:rPr lang="fi-FI" dirty="0"/>
              <a:t>Vesienhoitoalueen koordinointi Pohjois-Pohjanmaan ELY-keskuksessa</a:t>
            </a:r>
          </a:p>
          <a:p>
            <a:endParaRPr lang="fi-FI" dirty="0"/>
          </a:p>
        </p:txBody>
      </p:sp>
      <p:sp>
        <p:nvSpPr>
          <p:cNvPr id="4" name="Vapaamuotoinen: Muoto 3">
            <a:extLst>
              <a:ext uri="{FF2B5EF4-FFF2-40B4-BE49-F238E27FC236}">
                <a16:creationId xmlns:a16="http://schemas.microsoft.com/office/drawing/2014/main" id="{D69560AD-8215-489F-83C1-2A436678CCC1}"/>
              </a:ext>
            </a:extLst>
          </p:cNvPr>
          <p:cNvSpPr/>
          <p:nvPr/>
        </p:nvSpPr>
        <p:spPr>
          <a:xfrm>
            <a:off x="6334886" y="1013988"/>
            <a:ext cx="4465898" cy="3694466"/>
          </a:xfrm>
          <a:custGeom>
            <a:avLst/>
            <a:gdLst>
              <a:gd name="connsiteX0" fmla="*/ 4465898 w 4465898"/>
              <a:gd name="connsiteY0" fmla="*/ 36214 h 3694466"/>
              <a:gd name="connsiteX1" fmla="*/ 4465898 w 4465898"/>
              <a:gd name="connsiteY1" fmla="*/ 36214 h 3694466"/>
              <a:gd name="connsiteX2" fmla="*/ 4357257 w 4465898"/>
              <a:gd name="connsiteY2" fmla="*/ 27161 h 3694466"/>
              <a:gd name="connsiteX3" fmla="*/ 4266722 w 4465898"/>
              <a:gd name="connsiteY3" fmla="*/ 45267 h 3694466"/>
              <a:gd name="connsiteX4" fmla="*/ 4248615 w 4465898"/>
              <a:gd name="connsiteY4" fmla="*/ 72428 h 3694466"/>
              <a:gd name="connsiteX5" fmla="*/ 4239562 w 4465898"/>
              <a:gd name="connsiteY5" fmla="*/ 108642 h 3694466"/>
              <a:gd name="connsiteX6" fmla="*/ 4203348 w 4465898"/>
              <a:gd name="connsiteY6" fmla="*/ 90535 h 3694466"/>
              <a:gd name="connsiteX7" fmla="*/ 4112813 w 4465898"/>
              <a:gd name="connsiteY7" fmla="*/ 27161 h 3694466"/>
              <a:gd name="connsiteX8" fmla="*/ 4076599 w 4465898"/>
              <a:gd name="connsiteY8" fmla="*/ 18107 h 3694466"/>
              <a:gd name="connsiteX9" fmla="*/ 4022278 w 4465898"/>
              <a:gd name="connsiteY9" fmla="*/ 0 h 3694466"/>
              <a:gd name="connsiteX10" fmla="*/ 3859316 w 4465898"/>
              <a:gd name="connsiteY10" fmla="*/ 9054 h 3694466"/>
              <a:gd name="connsiteX11" fmla="*/ 3850263 w 4465898"/>
              <a:gd name="connsiteY11" fmla="*/ 45267 h 3694466"/>
              <a:gd name="connsiteX12" fmla="*/ 3841209 w 4465898"/>
              <a:gd name="connsiteY12" fmla="*/ 72428 h 3694466"/>
              <a:gd name="connsiteX13" fmla="*/ 3832156 w 4465898"/>
              <a:gd name="connsiteY13" fmla="*/ 108642 h 3694466"/>
              <a:gd name="connsiteX14" fmla="*/ 3814049 w 4465898"/>
              <a:gd name="connsiteY14" fmla="*/ 135802 h 3694466"/>
              <a:gd name="connsiteX15" fmla="*/ 3804995 w 4465898"/>
              <a:gd name="connsiteY15" fmla="*/ 172016 h 3694466"/>
              <a:gd name="connsiteX16" fmla="*/ 3795942 w 4465898"/>
              <a:gd name="connsiteY16" fmla="*/ 199176 h 3694466"/>
              <a:gd name="connsiteX17" fmla="*/ 3786888 w 4465898"/>
              <a:gd name="connsiteY17" fmla="*/ 262551 h 3694466"/>
              <a:gd name="connsiteX18" fmla="*/ 3795942 w 4465898"/>
              <a:gd name="connsiteY18" fmla="*/ 389299 h 3694466"/>
              <a:gd name="connsiteX19" fmla="*/ 3895530 w 4465898"/>
              <a:gd name="connsiteY19" fmla="*/ 398353 h 3694466"/>
              <a:gd name="connsiteX20" fmla="*/ 3922690 w 4465898"/>
              <a:gd name="connsiteY20" fmla="*/ 425513 h 3694466"/>
              <a:gd name="connsiteX21" fmla="*/ 3913637 w 4465898"/>
              <a:gd name="connsiteY21" fmla="*/ 588475 h 3694466"/>
              <a:gd name="connsiteX22" fmla="*/ 3886476 w 4465898"/>
              <a:gd name="connsiteY22" fmla="*/ 615636 h 3694466"/>
              <a:gd name="connsiteX23" fmla="*/ 3795942 w 4465898"/>
              <a:gd name="connsiteY23" fmla="*/ 633743 h 3694466"/>
              <a:gd name="connsiteX24" fmla="*/ 3786888 w 4465898"/>
              <a:gd name="connsiteY24" fmla="*/ 660903 h 3694466"/>
              <a:gd name="connsiteX25" fmla="*/ 3823102 w 4465898"/>
              <a:gd name="connsiteY25" fmla="*/ 706170 h 3694466"/>
              <a:gd name="connsiteX26" fmla="*/ 3877423 w 4465898"/>
              <a:gd name="connsiteY26" fmla="*/ 724277 h 3694466"/>
              <a:gd name="connsiteX27" fmla="*/ 3904583 w 4465898"/>
              <a:gd name="connsiteY27" fmla="*/ 751438 h 3694466"/>
              <a:gd name="connsiteX28" fmla="*/ 3922690 w 4465898"/>
              <a:gd name="connsiteY28" fmla="*/ 805759 h 3694466"/>
              <a:gd name="connsiteX29" fmla="*/ 3913637 w 4465898"/>
              <a:gd name="connsiteY29" fmla="*/ 841972 h 3694466"/>
              <a:gd name="connsiteX30" fmla="*/ 3886476 w 4465898"/>
              <a:gd name="connsiteY30" fmla="*/ 851026 h 3694466"/>
              <a:gd name="connsiteX31" fmla="*/ 3859316 w 4465898"/>
              <a:gd name="connsiteY31" fmla="*/ 869133 h 3694466"/>
              <a:gd name="connsiteX32" fmla="*/ 3804995 w 4465898"/>
              <a:gd name="connsiteY32" fmla="*/ 860079 h 3694466"/>
              <a:gd name="connsiteX33" fmla="*/ 3777835 w 4465898"/>
              <a:gd name="connsiteY33" fmla="*/ 851026 h 3694466"/>
              <a:gd name="connsiteX34" fmla="*/ 3714461 w 4465898"/>
              <a:gd name="connsiteY34" fmla="*/ 860079 h 3694466"/>
              <a:gd name="connsiteX35" fmla="*/ 3687300 w 4465898"/>
              <a:gd name="connsiteY35" fmla="*/ 878186 h 3694466"/>
              <a:gd name="connsiteX36" fmla="*/ 3687300 w 4465898"/>
              <a:gd name="connsiteY36" fmla="*/ 968721 h 3694466"/>
              <a:gd name="connsiteX37" fmla="*/ 3696354 w 4465898"/>
              <a:gd name="connsiteY37" fmla="*/ 995881 h 3694466"/>
              <a:gd name="connsiteX38" fmla="*/ 3723514 w 4465898"/>
              <a:gd name="connsiteY38" fmla="*/ 1023042 h 3694466"/>
              <a:gd name="connsiteX39" fmla="*/ 3714461 w 4465898"/>
              <a:gd name="connsiteY39" fmla="*/ 1122630 h 3694466"/>
              <a:gd name="connsiteX40" fmla="*/ 3632979 w 4465898"/>
              <a:gd name="connsiteY40" fmla="*/ 1149790 h 3694466"/>
              <a:gd name="connsiteX41" fmla="*/ 3578659 w 4465898"/>
              <a:gd name="connsiteY41" fmla="*/ 1167897 h 3694466"/>
              <a:gd name="connsiteX42" fmla="*/ 3551498 w 4465898"/>
              <a:gd name="connsiteY42" fmla="*/ 1176951 h 3694466"/>
              <a:gd name="connsiteX43" fmla="*/ 3506231 w 4465898"/>
              <a:gd name="connsiteY43" fmla="*/ 1186004 h 3694466"/>
              <a:gd name="connsiteX44" fmla="*/ 3451910 w 4465898"/>
              <a:gd name="connsiteY44" fmla="*/ 1204111 h 3694466"/>
              <a:gd name="connsiteX45" fmla="*/ 3343268 w 4465898"/>
              <a:gd name="connsiteY45" fmla="*/ 1222218 h 3694466"/>
              <a:gd name="connsiteX46" fmla="*/ 3261787 w 4465898"/>
              <a:gd name="connsiteY46" fmla="*/ 1195058 h 3694466"/>
              <a:gd name="connsiteX47" fmla="*/ 3243680 w 4465898"/>
              <a:gd name="connsiteY47" fmla="*/ 1167897 h 3694466"/>
              <a:gd name="connsiteX48" fmla="*/ 3189360 w 4465898"/>
              <a:gd name="connsiteY48" fmla="*/ 1131683 h 3694466"/>
              <a:gd name="connsiteX49" fmla="*/ 3162199 w 4465898"/>
              <a:gd name="connsiteY49" fmla="*/ 1077362 h 3694466"/>
              <a:gd name="connsiteX50" fmla="*/ 3125985 w 4465898"/>
              <a:gd name="connsiteY50" fmla="*/ 986828 h 3694466"/>
              <a:gd name="connsiteX51" fmla="*/ 3098825 w 4465898"/>
              <a:gd name="connsiteY51" fmla="*/ 968721 h 3694466"/>
              <a:gd name="connsiteX52" fmla="*/ 3062611 w 4465898"/>
              <a:gd name="connsiteY52" fmla="*/ 977774 h 3694466"/>
              <a:gd name="connsiteX53" fmla="*/ 3008290 w 4465898"/>
              <a:gd name="connsiteY53" fmla="*/ 995881 h 3694466"/>
              <a:gd name="connsiteX54" fmla="*/ 2935863 w 4465898"/>
              <a:gd name="connsiteY54" fmla="*/ 1004935 h 3694466"/>
              <a:gd name="connsiteX55" fmla="*/ 2917756 w 4465898"/>
              <a:gd name="connsiteY55" fmla="*/ 1032095 h 3694466"/>
              <a:gd name="connsiteX56" fmla="*/ 2890595 w 4465898"/>
              <a:gd name="connsiteY56" fmla="*/ 1095469 h 3694466"/>
              <a:gd name="connsiteX57" fmla="*/ 2881542 w 4465898"/>
              <a:gd name="connsiteY57" fmla="*/ 1122630 h 3694466"/>
              <a:gd name="connsiteX58" fmla="*/ 2854381 w 4465898"/>
              <a:gd name="connsiteY58" fmla="*/ 1140737 h 3694466"/>
              <a:gd name="connsiteX59" fmla="*/ 2772900 w 4465898"/>
              <a:gd name="connsiteY59" fmla="*/ 1204111 h 3694466"/>
              <a:gd name="connsiteX60" fmla="*/ 2718579 w 4465898"/>
              <a:gd name="connsiteY60" fmla="*/ 1249378 h 3694466"/>
              <a:gd name="connsiteX61" fmla="*/ 2664259 w 4465898"/>
              <a:gd name="connsiteY61" fmla="*/ 1285592 h 3694466"/>
              <a:gd name="connsiteX62" fmla="*/ 2637098 w 4465898"/>
              <a:gd name="connsiteY62" fmla="*/ 1303699 h 3694466"/>
              <a:gd name="connsiteX63" fmla="*/ 2609938 w 4465898"/>
              <a:gd name="connsiteY63" fmla="*/ 1321806 h 3694466"/>
              <a:gd name="connsiteX64" fmla="*/ 2573724 w 4465898"/>
              <a:gd name="connsiteY64" fmla="*/ 1330860 h 3694466"/>
              <a:gd name="connsiteX65" fmla="*/ 2519403 w 4465898"/>
              <a:gd name="connsiteY65" fmla="*/ 1348966 h 3694466"/>
              <a:gd name="connsiteX66" fmla="*/ 2446975 w 4465898"/>
              <a:gd name="connsiteY66" fmla="*/ 1358020 h 3694466"/>
              <a:gd name="connsiteX67" fmla="*/ 2184425 w 4465898"/>
              <a:gd name="connsiteY67" fmla="*/ 1367073 h 3694466"/>
              <a:gd name="connsiteX68" fmla="*/ 2075783 w 4465898"/>
              <a:gd name="connsiteY68" fmla="*/ 1321806 h 3694466"/>
              <a:gd name="connsiteX69" fmla="*/ 2057676 w 4465898"/>
              <a:gd name="connsiteY69" fmla="*/ 1267485 h 3694466"/>
              <a:gd name="connsiteX70" fmla="*/ 2030516 w 4465898"/>
              <a:gd name="connsiteY70" fmla="*/ 1213164 h 3694466"/>
              <a:gd name="connsiteX71" fmla="*/ 2003356 w 4465898"/>
              <a:gd name="connsiteY71" fmla="*/ 1204111 h 3694466"/>
              <a:gd name="connsiteX72" fmla="*/ 1967142 w 4465898"/>
              <a:gd name="connsiteY72" fmla="*/ 1213164 h 3694466"/>
              <a:gd name="connsiteX73" fmla="*/ 1912821 w 4465898"/>
              <a:gd name="connsiteY73" fmla="*/ 1231271 h 3694466"/>
              <a:gd name="connsiteX74" fmla="*/ 1876607 w 4465898"/>
              <a:gd name="connsiteY74" fmla="*/ 1240325 h 3694466"/>
              <a:gd name="connsiteX75" fmla="*/ 1795126 w 4465898"/>
              <a:gd name="connsiteY75" fmla="*/ 1258432 h 3694466"/>
              <a:gd name="connsiteX76" fmla="*/ 1614057 w 4465898"/>
              <a:gd name="connsiteY76" fmla="*/ 1267485 h 3694466"/>
              <a:gd name="connsiteX77" fmla="*/ 1586896 w 4465898"/>
              <a:gd name="connsiteY77" fmla="*/ 1276539 h 3694466"/>
              <a:gd name="connsiteX78" fmla="*/ 889779 w 4465898"/>
              <a:gd name="connsiteY78" fmla="*/ 1937442 h 3694466"/>
              <a:gd name="connsiteX79" fmla="*/ 889779 w 4465898"/>
              <a:gd name="connsiteY79" fmla="*/ 1937442 h 3694466"/>
              <a:gd name="connsiteX80" fmla="*/ 907886 w 4465898"/>
              <a:gd name="connsiteY80" fmla="*/ 2018923 h 3694466"/>
              <a:gd name="connsiteX81" fmla="*/ 889779 w 4465898"/>
              <a:gd name="connsiteY81" fmla="*/ 2073244 h 3694466"/>
              <a:gd name="connsiteX82" fmla="*/ 871672 w 4465898"/>
              <a:gd name="connsiteY82" fmla="*/ 2127564 h 3694466"/>
              <a:gd name="connsiteX83" fmla="*/ 853565 w 4465898"/>
              <a:gd name="connsiteY83" fmla="*/ 2154725 h 3694466"/>
              <a:gd name="connsiteX84" fmla="*/ 826405 w 4465898"/>
              <a:gd name="connsiteY84" fmla="*/ 2390115 h 3694466"/>
              <a:gd name="connsiteX85" fmla="*/ 817352 w 4465898"/>
              <a:gd name="connsiteY85" fmla="*/ 2435382 h 3694466"/>
              <a:gd name="connsiteX86" fmla="*/ 799245 w 4465898"/>
              <a:gd name="connsiteY86" fmla="*/ 2562131 h 3694466"/>
              <a:gd name="connsiteX87" fmla="*/ 781138 w 4465898"/>
              <a:gd name="connsiteY87" fmla="*/ 2625505 h 3694466"/>
              <a:gd name="connsiteX88" fmla="*/ 763031 w 4465898"/>
              <a:gd name="connsiteY88" fmla="*/ 2734147 h 3694466"/>
              <a:gd name="connsiteX89" fmla="*/ 744924 w 4465898"/>
              <a:gd name="connsiteY89" fmla="*/ 2806574 h 3694466"/>
              <a:gd name="connsiteX90" fmla="*/ 726817 w 4465898"/>
              <a:gd name="connsiteY90" fmla="*/ 2860895 h 3694466"/>
              <a:gd name="connsiteX91" fmla="*/ 717764 w 4465898"/>
              <a:gd name="connsiteY91" fmla="*/ 2888056 h 3694466"/>
              <a:gd name="connsiteX92" fmla="*/ 681550 w 4465898"/>
              <a:gd name="connsiteY92" fmla="*/ 2960483 h 3694466"/>
              <a:gd name="connsiteX93" fmla="*/ 663443 w 4465898"/>
              <a:gd name="connsiteY93" fmla="*/ 3014804 h 3694466"/>
              <a:gd name="connsiteX94" fmla="*/ 654389 w 4465898"/>
              <a:gd name="connsiteY94" fmla="*/ 3041964 h 3694466"/>
              <a:gd name="connsiteX95" fmla="*/ 636282 w 4465898"/>
              <a:gd name="connsiteY95" fmla="*/ 3069125 h 3694466"/>
              <a:gd name="connsiteX96" fmla="*/ 618175 w 4465898"/>
              <a:gd name="connsiteY96" fmla="*/ 3123446 h 3694466"/>
              <a:gd name="connsiteX97" fmla="*/ 609122 w 4465898"/>
              <a:gd name="connsiteY97" fmla="*/ 3168713 h 3694466"/>
              <a:gd name="connsiteX98" fmla="*/ 591015 w 4465898"/>
              <a:gd name="connsiteY98" fmla="*/ 3223034 h 3694466"/>
              <a:gd name="connsiteX99" fmla="*/ 581962 w 4465898"/>
              <a:gd name="connsiteY99" fmla="*/ 3250194 h 3694466"/>
              <a:gd name="connsiteX100" fmla="*/ 572908 w 4465898"/>
              <a:gd name="connsiteY100" fmla="*/ 3277355 h 3694466"/>
              <a:gd name="connsiteX101" fmla="*/ 563855 w 4465898"/>
              <a:gd name="connsiteY101" fmla="*/ 3304515 h 3694466"/>
              <a:gd name="connsiteX102" fmla="*/ 536694 w 4465898"/>
              <a:gd name="connsiteY102" fmla="*/ 3349782 h 3694466"/>
              <a:gd name="connsiteX103" fmla="*/ 527641 w 4465898"/>
              <a:gd name="connsiteY103" fmla="*/ 3349782 h 3694466"/>
              <a:gd name="connsiteX104" fmla="*/ 373732 w 4465898"/>
              <a:gd name="connsiteY104" fmla="*/ 3367889 h 3694466"/>
              <a:gd name="connsiteX105" fmla="*/ 265090 w 4465898"/>
              <a:gd name="connsiteY105" fmla="*/ 3385996 h 3694466"/>
              <a:gd name="connsiteX106" fmla="*/ 165502 w 4465898"/>
              <a:gd name="connsiteY106" fmla="*/ 3431263 h 3694466"/>
              <a:gd name="connsiteX107" fmla="*/ 138342 w 4465898"/>
              <a:gd name="connsiteY107" fmla="*/ 3440317 h 3694466"/>
              <a:gd name="connsiteX108" fmla="*/ 111181 w 4465898"/>
              <a:gd name="connsiteY108" fmla="*/ 3467477 h 3694466"/>
              <a:gd name="connsiteX109" fmla="*/ 102128 w 4465898"/>
              <a:gd name="connsiteY109" fmla="*/ 3521798 h 3694466"/>
              <a:gd name="connsiteX110" fmla="*/ 74967 w 4465898"/>
              <a:gd name="connsiteY110" fmla="*/ 3585172 h 3694466"/>
              <a:gd name="connsiteX111" fmla="*/ 65914 w 4465898"/>
              <a:gd name="connsiteY111" fmla="*/ 3612333 h 3694466"/>
              <a:gd name="connsiteX112" fmla="*/ 20647 w 4465898"/>
              <a:gd name="connsiteY112" fmla="*/ 3666654 h 3694466"/>
              <a:gd name="connsiteX113" fmla="*/ 2540 w 4465898"/>
              <a:gd name="connsiteY113" fmla="*/ 3693814 h 3694466"/>
              <a:gd name="connsiteX114" fmla="*/ 38754 w 4465898"/>
              <a:gd name="connsiteY114" fmla="*/ 3657600 h 3694466"/>
              <a:gd name="connsiteX115" fmla="*/ 111181 w 4465898"/>
              <a:gd name="connsiteY115" fmla="*/ 3639493 h 3694466"/>
              <a:gd name="connsiteX116" fmla="*/ 201716 w 4465898"/>
              <a:gd name="connsiteY116" fmla="*/ 3612333 h 3694466"/>
              <a:gd name="connsiteX117" fmla="*/ 237930 w 4465898"/>
              <a:gd name="connsiteY117" fmla="*/ 3594226 h 3694466"/>
              <a:gd name="connsiteX118" fmla="*/ 355625 w 4465898"/>
              <a:gd name="connsiteY118" fmla="*/ 3576119 h 3694466"/>
              <a:gd name="connsiteX119" fmla="*/ 446160 w 4465898"/>
              <a:gd name="connsiteY119" fmla="*/ 3548959 h 3694466"/>
              <a:gd name="connsiteX120" fmla="*/ 500480 w 4465898"/>
              <a:gd name="connsiteY120" fmla="*/ 3539905 h 3694466"/>
              <a:gd name="connsiteX121" fmla="*/ 527641 w 4465898"/>
              <a:gd name="connsiteY121" fmla="*/ 3521798 h 3694466"/>
              <a:gd name="connsiteX122" fmla="*/ 500480 w 4465898"/>
              <a:gd name="connsiteY122" fmla="*/ 3440317 h 3694466"/>
              <a:gd name="connsiteX123" fmla="*/ 473320 w 4465898"/>
              <a:gd name="connsiteY123" fmla="*/ 3422210 h 3694466"/>
              <a:gd name="connsiteX124" fmla="*/ 328464 w 4465898"/>
              <a:gd name="connsiteY124" fmla="*/ 3440317 h 3694466"/>
              <a:gd name="connsiteX125" fmla="*/ 265090 w 4465898"/>
              <a:gd name="connsiteY125" fmla="*/ 3449370 h 3694466"/>
              <a:gd name="connsiteX126" fmla="*/ 210769 w 4465898"/>
              <a:gd name="connsiteY126" fmla="*/ 3476531 h 3694466"/>
              <a:gd name="connsiteX127" fmla="*/ 156449 w 4465898"/>
              <a:gd name="connsiteY127" fmla="*/ 3494638 h 3694466"/>
              <a:gd name="connsiteX128" fmla="*/ 120235 w 4465898"/>
              <a:gd name="connsiteY128" fmla="*/ 3503691 h 3694466"/>
              <a:gd name="connsiteX129" fmla="*/ 545748 w 4465898"/>
              <a:gd name="connsiteY129" fmla="*/ 3358836 h 369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4465898" h="3694466">
                <a:moveTo>
                  <a:pt x="4465898" y="36214"/>
                </a:moveTo>
                <a:lnTo>
                  <a:pt x="4465898" y="36214"/>
                </a:lnTo>
                <a:cubicBezTo>
                  <a:pt x="4339739" y="8179"/>
                  <a:pt x="4422941" y="12003"/>
                  <a:pt x="4357257" y="27161"/>
                </a:cubicBezTo>
                <a:cubicBezTo>
                  <a:pt x="4327269" y="34081"/>
                  <a:pt x="4266722" y="45267"/>
                  <a:pt x="4266722" y="45267"/>
                </a:cubicBezTo>
                <a:cubicBezTo>
                  <a:pt x="4260686" y="54321"/>
                  <a:pt x="4252901" y="62427"/>
                  <a:pt x="4248615" y="72428"/>
                </a:cubicBezTo>
                <a:cubicBezTo>
                  <a:pt x="4243714" y="83865"/>
                  <a:pt x="4251115" y="104021"/>
                  <a:pt x="4239562" y="108642"/>
                </a:cubicBezTo>
                <a:cubicBezTo>
                  <a:pt x="4227031" y="113654"/>
                  <a:pt x="4214793" y="97688"/>
                  <a:pt x="4203348" y="90535"/>
                </a:cubicBezTo>
                <a:cubicBezTo>
                  <a:pt x="4183369" y="78048"/>
                  <a:pt x="4131167" y="31750"/>
                  <a:pt x="4112813" y="27161"/>
                </a:cubicBezTo>
                <a:cubicBezTo>
                  <a:pt x="4100742" y="24143"/>
                  <a:pt x="4088517" y="21682"/>
                  <a:pt x="4076599" y="18107"/>
                </a:cubicBezTo>
                <a:cubicBezTo>
                  <a:pt x="4058318" y="12622"/>
                  <a:pt x="4022278" y="0"/>
                  <a:pt x="4022278" y="0"/>
                </a:cubicBezTo>
                <a:cubicBezTo>
                  <a:pt x="3967957" y="3018"/>
                  <a:pt x="3911929" y="-4792"/>
                  <a:pt x="3859316" y="9054"/>
                </a:cubicBezTo>
                <a:cubicBezTo>
                  <a:pt x="3847283" y="12221"/>
                  <a:pt x="3853681" y="33303"/>
                  <a:pt x="3850263" y="45267"/>
                </a:cubicBezTo>
                <a:cubicBezTo>
                  <a:pt x="3847641" y="54443"/>
                  <a:pt x="3843831" y="63252"/>
                  <a:pt x="3841209" y="72428"/>
                </a:cubicBezTo>
                <a:cubicBezTo>
                  <a:pt x="3837791" y="84392"/>
                  <a:pt x="3837057" y="97205"/>
                  <a:pt x="3832156" y="108642"/>
                </a:cubicBezTo>
                <a:cubicBezTo>
                  <a:pt x="3827870" y="118643"/>
                  <a:pt x="3820085" y="126749"/>
                  <a:pt x="3814049" y="135802"/>
                </a:cubicBezTo>
                <a:cubicBezTo>
                  <a:pt x="3811031" y="147873"/>
                  <a:pt x="3808413" y="160052"/>
                  <a:pt x="3804995" y="172016"/>
                </a:cubicBezTo>
                <a:cubicBezTo>
                  <a:pt x="3802373" y="181192"/>
                  <a:pt x="3797814" y="189818"/>
                  <a:pt x="3795942" y="199176"/>
                </a:cubicBezTo>
                <a:cubicBezTo>
                  <a:pt x="3791757" y="220101"/>
                  <a:pt x="3789906" y="241426"/>
                  <a:pt x="3786888" y="262551"/>
                </a:cubicBezTo>
                <a:cubicBezTo>
                  <a:pt x="3789906" y="304800"/>
                  <a:pt x="3769482" y="356224"/>
                  <a:pt x="3795942" y="389299"/>
                </a:cubicBezTo>
                <a:cubicBezTo>
                  <a:pt x="3816765" y="415328"/>
                  <a:pt x="3863480" y="389196"/>
                  <a:pt x="3895530" y="398353"/>
                </a:cubicBezTo>
                <a:cubicBezTo>
                  <a:pt x="3907841" y="401870"/>
                  <a:pt x="3913637" y="416460"/>
                  <a:pt x="3922690" y="425513"/>
                </a:cubicBezTo>
                <a:cubicBezTo>
                  <a:pt x="3919672" y="479834"/>
                  <a:pt x="3923817" y="535031"/>
                  <a:pt x="3913637" y="588475"/>
                </a:cubicBezTo>
                <a:cubicBezTo>
                  <a:pt x="3911241" y="601053"/>
                  <a:pt x="3897129" y="608534"/>
                  <a:pt x="3886476" y="615636"/>
                </a:cubicBezTo>
                <a:cubicBezTo>
                  <a:pt x="3869240" y="627127"/>
                  <a:pt x="3801305" y="632977"/>
                  <a:pt x="3795942" y="633743"/>
                </a:cubicBezTo>
                <a:cubicBezTo>
                  <a:pt x="3792924" y="642796"/>
                  <a:pt x="3786888" y="651360"/>
                  <a:pt x="3786888" y="660903"/>
                </a:cubicBezTo>
                <a:cubicBezTo>
                  <a:pt x="3786888" y="685991"/>
                  <a:pt x="3802248" y="696902"/>
                  <a:pt x="3823102" y="706170"/>
                </a:cubicBezTo>
                <a:cubicBezTo>
                  <a:pt x="3840543" y="713922"/>
                  <a:pt x="3877423" y="724277"/>
                  <a:pt x="3877423" y="724277"/>
                </a:cubicBezTo>
                <a:cubicBezTo>
                  <a:pt x="3886476" y="733331"/>
                  <a:pt x="3898365" y="740246"/>
                  <a:pt x="3904583" y="751438"/>
                </a:cubicBezTo>
                <a:cubicBezTo>
                  <a:pt x="3913852" y="768123"/>
                  <a:pt x="3922690" y="805759"/>
                  <a:pt x="3922690" y="805759"/>
                </a:cubicBezTo>
                <a:cubicBezTo>
                  <a:pt x="3919672" y="817830"/>
                  <a:pt x="3921410" y="832256"/>
                  <a:pt x="3913637" y="841972"/>
                </a:cubicBezTo>
                <a:cubicBezTo>
                  <a:pt x="3907675" y="849424"/>
                  <a:pt x="3895012" y="846758"/>
                  <a:pt x="3886476" y="851026"/>
                </a:cubicBezTo>
                <a:cubicBezTo>
                  <a:pt x="3876744" y="855892"/>
                  <a:pt x="3868369" y="863097"/>
                  <a:pt x="3859316" y="869133"/>
                </a:cubicBezTo>
                <a:cubicBezTo>
                  <a:pt x="3841209" y="866115"/>
                  <a:pt x="3822915" y="864061"/>
                  <a:pt x="3804995" y="860079"/>
                </a:cubicBezTo>
                <a:cubicBezTo>
                  <a:pt x="3795679" y="858009"/>
                  <a:pt x="3787378" y="851026"/>
                  <a:pt x="3777835" y="851026"/>
                </a:cubicBezTo>
                <a:cubicBezTo>
                  <a:pt x="3756496" y="851026"/>
                  <a:pt x="3735586" y="857061"/>
                  <a:pt x="3714461" y="860079"/>
                </a:cubicBezTo>
                <a:cubicBezTo>
                  <a:pt x="3705407" y="866115"/>
                  <a:pt x="3694097" y="869689"/>
                  <a:pt x="3687300" y="878186"/>
                </a:cubicBezTo>
                <a:cubicBezTo>
                  <a:pt x="3668564" y="901607"/>
                  <a:pt x="3683462" y="949530"/>
                  <a:pt x="3687300" y="968721"/>
                </a:cubicBezTo>
                <a:cubicBezTo>
                  <a:pt x="3689172" y="978079"/>
                  <a:pt x="3691060" y="987941"/>
                  <a:pt x="3696354" y="995881"/>
                </a:cubicBezTo>
                <a:cubicBezTo>
                  <a:pt x="3703456" y="1006534"/>
                  <a:pt x="3714461" y="1013988"/>
                  <a:pt x="3723514" y="1023042"/>
                </a:cubicBezTo>
                <a:cubicBezTo>
                  <a:pt x="3720496" y="1056238"/>
                  <a:pt x="3730264" y="1093281"/>
                  <a:pt x="3714461" y="1122630"/>
                </a:cubicBezTo>
                <a:cubicBezTo>
                  <a:pt x="3714460" y="1122633"/>
                  <a:pt x="3646560" y="1145263"/>
                  <a:pt x="3632979" y="1149790"/>
                </a:cubicBezTo>
                <a:lnTo>
                  <a:pt x="3578659" y="1167897"/>
                </a:lnTo>
                <a:cubicBezTo>
                  <a:pt x="3569605" y="1170915"/>
                  <a:pt x="3560856" y="1175079"/>
                  <a:pt x="3551498" y="1176951"/>
                </a:cubicBezTo>
                <a:cubicBezTo>
                  <a:pt x="3536409" y="1179969"/>
                  <a:pt x="3521077" y="1181955"/>
                  <a:pt x="3506231" y="1186004"/>
                </a:cubicBezTo>
                <a:cubicBezTo>
                  <a:pt x="3487817" y="1191026"/>
                  <a:pt x="3470805" y="1201412"/>
                  <a:pt x="3451910" y="1204111"/>
                </a:cubicBezTo>
                <a:cubicBezTo>
                  <a:pt x="3373302" y="1215340"/>
                  <a:pt x="3409461" y="1208979"/>
                  <a:pt x="3343268" y="1222218"/>
                </a:cubicBezTo>
                <a:cubicBezTo>
                  <a:pt x="3306854" y="1216149"/>
                  <a:pt x="3287246" y="1220516"/>
                  <a:pt x="3261787" y="1195058"/>
                </a:cubicBezTo>
                <a:cubicBezTo>
                  <a:pt x="3254093" y="1187364"/>
                  <a:pt x="3251869" y="1175062"/>
                  <a:pt x="3243680" y="1167897"/>
                </a:cubicBezTo>
                <a:cubicBezTo>
                  <a:pt x="3227303" y="1153567"/>
                  <a:pt x="3189360" y="1131683"/>
                  <a:pt x="3189360" y="1131683"/>
                </a:cubicBezTo>
                <a:cubicBezTo>
                  <a:pt x="3156337" y="1032622"/>
                  <a:pt x="3209005" y="1182675"/>
                  <a:pt x="3162199" y="1077362"/>
                </a:cubicBezTo>
                <a:cubicBezTo>
                  <a:pt x="3152550" y="1055651"/>
                  <a:pt x="3143629" y="1008001"/>
                  <a:pt x="3125985" y="986828"/>
                </a:cubicBezTo>
                <a:cubicBezTo>
                  <a:pt x="3119019" y="978469"/>
                  <a:pt x="3107878" y="974757"/>
                  <a:pt x="3098825" y="968721"/>
                </a:cubicBezTo>
                <a:cubicBezTo>
                  <a:pt x="3086754" y="971739"/>
                  <a:pt x="3074529" y="974199"/>
                  <a:pt x="3062611" y="977774"/>
                </a:cubicBezTo>
                <a:cubicBezTo>
                  <a:pt x="3044329" y="983258"/>
                  <a:pt x="3027229" y="993513"/>
                  <a:pt x="3008290" y="995881"/>
                </a:cubicBezTo>
                <a:lnTo>
                  <a:pt x="2935863" y="1004935"/>
                </a:lnTo>
                <a:cubicBezTo>
                  <a:pt x="2929827" y="1013988"/>
                  <a:pt x="2922042" y="1022094"/>
                  <a:pt x="2917756" y="1032095"/>
                </a:cubicBezTo>
                <a:cubicBezTo>
                  <a:pt x="2882678" y="1113942"/>
                  <a:pt x="2936053" y="1027283"/>
                  <a:pt x="2890595" y="1095469"/>
                </a:cubicBezTo>
                <a:cubicBezTo>
                  <a:pt x="2887577" y="1104523"/>
                  <a:pt x="2887504" y="1115178"/>
                  <a:pt x="2881542" y="1122630"/>
                </a:cubicBezTo>
                <a:cubicBezTo>
                  <a:pt x="2874745" y="1131127"/>
                  <a:pt x="2862740" y="1133771"/>
                  <a:pt x="2854381" y="1140737"/>
                </a:cubicBezTo>
                <a:cubicBezTo>
                  <a:pt x="2769278" y="1211655"/>
                  <a:pt x="2910204" y="1112574"/>
                  <a:pt x="2772900" y="1204111"/>
                </a:cubicBezTo>
                <a:cubicBezTo>
                  <a:pt x="2675855" y="1268808"/>
                  <a:pt x="2823133" y="1168058"/>
                  <a:pt x="2718579" y="1249378"/>
                </a:cubicBezTo>
                <a:cubicBezTo>
                  <a:pt x="2701401" y="1262738"/>
                  <a:pt x="2682366" y="1273521"/>
                  <a:pt x="2664259" y="1285592"/>
                </a:cubicBezTo>
                <a:lnTo>
                  <a:pt x="2637098" y="1303699"/>
                </a:lnTo>
                <a:cubicBezTo>
                  <a:pt x="2628045" y="1309735"/>
                  <a:pt x="2620494" y="1319167"/>
                  <a:pt x="2609938" y="1321806"/>
                </a:cubicBezTo>
                <a:cubicBezTo>
                  <a:pt x="2597867" y="1324824"/>
                  <a:pt x="2585642" y="1327285"/>
                  <a:pt x="2573724" y="1330860"/>
                </a:cubicBezTo>
                <a:cubicBezTo>
                  <a:pt x="2555443" y="1336344"/>
                  <a:pt x="2538342" y="1346599"/>
                  <a:pt x="2519403" y="1348966"/>
                </a:cubicBezTo>
                <a:lnTo>
                  <a:pt x="2446975" y="1358020"/>
                </a:lnTo>
                <a:cubicBezTo>
                  <a:pt x="2326745" y="1398097"/>
                  <a:pt x="2411723" y="1376956"/>
                  <a:pt x="2184425" y="1367073"/>
                </a:cubicBezTo>
                <a:cubicBezTo>
                  <a:pt x="2083220" y="1346832"/>
                  <a:pt x="2110962" y="1374573"/>
                  <a:pt x="2075783" y="1321806"/>
                </a:cubicBezTo>
                <a:lnTo>
                  <a:pt x="2057676" y="1267485"/>
                </a:lnTo>
                <a:cubicBezTo>
                  <a:pt x="2051712" y="1249592"/>
                  <a:pt x="2046471" y="1225928"/>
                  <a:pt x="2030516" y="1213164"/>
                </a:cubicBezTo>
                <a:cubicBezTo>
                  <a:pt x="2023064" y="1207202"/>
                  <a:pt x="2012409" y="1207129"/>
                  <a:pt x="2003356" y="1204111"/>
                </a:cubicBezTo>
                <a:cubicBezTo>
                  <a:pt x="1991285" y="1207129"/>
                  <a:pt x="1979060" y="1209589"/>
                  <a:pt x="1967142" y="1213164"/>
                </a:cubicBezTo>
                <a:cubicBezTo>
                  <a:pt x="1948860" y="1218648"/>
                  <a:pt x="1931338" y="1226642"/>
                  <a:pt x="1912821" y="1231271"/>
                </a:cubicBezTo>
                <a:cubicBezTo>
                  <a:pt x="1900750" y="1234289"/>
                  <a:pt x="1888571" y="1236907"/>
                  <a:pt x="1876607" y="1240325"/>
                </a:cubicBezTo>
                <a:cubicBezTo>
                  <a:pt x="1836112" y="1251895"/>
                  <a:pt x="1851013" y="1254133"/>
                  <a:pt x="1795126" y="1258432"/>
                </a:cubicBezTo>
                <a:cubicBezTo>
                  <a:pt x="1734872" y="1263067"/>
                  <a:pt x="1674413" y="1264467"/>
                  <a:pt x="1614057" y="1267485"/>
                </a:cubicBezTo>
                <a:lnTo>
                  <a:pt x="1586896" y="1276539"/>
                </a:lnTo>
                <a:lnTo>
                  <a:pt x="889779" y="1937442"/>
                </a:lnTo>
                <a:lnTo>
                  <a:pt x="889779" y="1937442"/>
                </a:lnTo>
                <a:cubicBezTo>
                  <a:pt x="895815" y="1964602"/>
                  <a:pt x="907886" y="1991100"/>
                  <a:pt x="907886" y="2018923"/>
                </a:cubicBezTo>
                <a:cubicBezTo>
                  <a:pt x="907886" y="2038009"/>
                  <a:pt x="895815" y="2055137"/>
                  <a:pt x="889779" y="2073244"/>
                </a:cubicBezTo>
                <a:cubicBezTo>
                  <a:pt x="889777" y="2073249"/>
                  <a:pt x="871675" y="2127560"/>
                  <a:pt x="871672" y="2127564"/>
                </a:cubicBezTo>
                <a:lnTo>
                  <a:pt x="853565" y="2154725"/>
                </a:lnTo>
                <a:cubicBezTo>
                  <a:pt x="813855" y="2273862"/>
                  <a:pt x="844312" y="2166284"/>
                  <a:pt x="826405" y="2390115"/>
                </a:cubicBezTo>
                <a:cubicBezTo>
                  <a:pt x="825178" y="2405454"/>
                  <a:pt x="819692" y="2420173"/>
                  <a:pt x="817352" y="2435382"/>
                </a:cubicBezTo>
                <a:cubicBezTo>
                  <a:pt x="806231" y="2507671"/>
                  <a:pt x="812140" y="2497658"/>
                  <a:pt x="799245" y="2562131"/>
                </a:cubicBezTo>
                <a:cubicBezTo>
                  <a:pt x="793562" y="2590545"/>
                  <a:pt x="789765" y="2599623"/>
                  <a:pt x="781138" y="2625505"/>
                </a:cubicBezTo>
                <a:cubicBezTo>
                  <a:pt x="774500" y="2671970"/>
                  <a:pt x="772957" y="2691132"/>
                  <a:pt x="763031" y="2734147"/>
                </a:cubicBezTo>
                <a:cubicBezTo>
                  <a:pt x="757435" y="2758395"/>
                  <a:pt x="752793" y="2782966"/>
                  <a:pt x="744924" y="2806574"/>
                </a:cubicBezTo>
                <a:lnTo>
                  <a:pt x="726817" y="2860895"/>
                </a:lnTo>
                <a:cubicBezTo>
                  <a:pt x="723799" y="2869949"/>
                  <a:pt x="722032" y="2879520"/>
                  <a:pt x="717764" y="2888056"/>
                </a:cubicBezTo>
                <a:cubicBezTo>
                  <a:pt x="705693" y="2912198"/>
                  <a:pt x="690086" y="2934876"/>
                  <a:pt x="681550" y="2960483"/>
                </a:cubicBezTo>
                <a:lnTo>
                  <a:pt x="663443" y="3014804"/>
                </a:lnTo>
                <a:cubicBezTo>
                  <a:pt x="660425" y="3023857"/>
                  <a:pt x="659683" y="3034024"/>
                  <a:pt x="654389" y="3041964"/>
                </a:cubicBezTo>
                <a:lnTo>
                  <a:pt x="636282" y="3069125"/>
                </a:lnTo>
                <a:cubicBezTo>
                  <a:pt x="630246" y="3087232"/>
                  <a:pt x="621918" y="3104730"/>
                  <a:pt x="618175" y="3123446"/>
                </a:cubicBezTo>
                <a:cubicBezTo>
                  <a:pt x="615157" y="3138535"/>
                  <a:pt x="613171" y="3153867"/>
                  <a:pt x="609122" y="3168713"/>
                </a:cubicBezTo>
                <a:cubicBezTo>
                  <a:pt x="604100" y="3187127"/>
                  <a:pt x="597051" y="3204927"/>
                  <a:pt x="591015" y="3223034"/>
                </a:cubicBezTo>
                <a:lnTo>
                  <a:pt x="581962" y="3250194"/>
                </a:lnTo>
                <a:lnTo>
                  <a:pt x="572908" y="3277355"/>
                </a:lnTo>
                <a:cubicBezTo>
                  <a:pt x="569890" y="3286408"/>
                  <a:pt x="569149" y="3296575"/>
                  <a:pt x="563855" y="3304515"/>
                </a:cubicBezTo>
                <a:cubicBezTo>
                  <a:pt x="542005" y="3337290"/>
                  <a:pt x="550614" y="3321943"/>
                  <a:pt x="536694" y="3349782"/>
                </a:cubicBezTo>
                <a:lnTo>
                  <a:pt x="527641" y="3349782"/>
                </a:lnTo>
                <a:cubicBezTo>
                  <a:pt x="327264" y="3366481"/>
                  <a:pt x="486984" y="3349013"/>
                  <a:pt x="373732" y="3367889"/>
                </a:cubicBezTo>
                <a:cubicBezTo>
                  <a:pt x="327762" y="3375551"/>
                  <a:pt x="307747" y="3375332"/>
                  <a:pt x="265090" y="3385996"/>
                </a:cubicBezTo>
                <a:cubicBezTo>
                  <a:pt x="207870" y="3400301"/>
                  <a:pt x="259060" y="3400075"/>
                  <a:pt x="165502" y="3431263"/>
                </a:cubicBezTo>
                <a:lnTo>
                  <a:pt x="138342" y="3440317"/>
                </a:lnTo>
                <a:cubicBezTo>
                  <a:pt x="129288" y="3449370"/>
                  <a:pt x="116381" y="3455777"/>
                  <a:pt x="111181" y="3467477"/>
                </a:cubicBezTo>
                <a:cubicBezTo>
                  <a:pt x="103726" y="3484252"/>
                  <a:pt x="106110" y="3503878"/>
                  <a:pt x="102128" y="3521798"/>
                </a:cubicBezTo>
                <a:cubicBezTo>
                  <a:pt x="95595" y="3551197"/>
                  <a:pt x="87741" y="3555365"/>
                  <a:pt x="74967" y="3585172"/>
                </a:cubicBezTo>
                <a:cubicBezTo>
                  <a:pt x="71208" y="3593944"/>
                  <a:pt x="70182" y="3603797"/>
                  <a:pt x="65914" y="3612333"/>
                </a:cubicBezTo>
                <a:cubicBezTo>
                  <a:pt x="49058" y="3646045"/>
                  <a:pt x="45671" y="3636625"/>
                  <a:pt x="20647" y="3666654"/>
                </a:cubicBezTo>
                <a:cubicBezTo>
                  <a:pt x="13681" y="3675013"/>
                  <a:pt x="-7192" y="3698680"/>
                  <a:pt x="2540" y="3693814"/>
                </a:cubicBezTo>
                <a:cubicBezTo>
                  <a:pt x="17809" y="3686179"/>
                  <a:pt x="23485" y="3665235"/>
                  <a:pt x="38754" y="3657600"/>
                </a:cubicBezTo>
                <a:cubicBezTo>
                  <a:pt x="61012" y="3646471"/>
                  <a:pt x="88075" y="3648735"/>
                  <a:pt x="111181" y="3639493"/>
                </a:cubicBezTo>
                <a:cubicBezTo>
                  <a:pt x="170736" y="3615671"/>
                  <a:pt x="140513" y="3624573"/>
                  <a:pt x="201716" y="3612333"/>
                </a:cubicBezTo>
                <a:cubicBezTo>
                  <a:pt x="213787" y="3606297"/>
                  <a:pt x="225003" y="3598104"/>
                  <a:pt x="237930" y="3594226"/>
                </a:cubicBezTo>
                <a:cubicBezTo>
                  <a:pt x="250465" y="3590465"/>
                  <a:pt x="347122" y="3577536"/>
                  <a:pt x="355625" y="3576119"/>
                </a:cubicBezTo>
                <a:cubicBezTo>
                  <a:pt x="465245" y="3557849"/>
                  <a:pt x="335470" y="3579147"/>
                  <a:pt x="446160" y="3548959"/>
                </a:cubicBezTo>
                <a:cubicBezTo>
                  <a:pt x="463870" y="3544129"/>
                  <a:pt x="482373" y="3542923"/>
                  <a:pt x="500480" y="3539905"/>
                </a:cubicBezTo>
                <a:cubicBezTo>
                  <a:pt x="509534" y="3533869"/>
                  <a:pt x="525002" y="3532354"/>
                  <a:pt x="527641" y="3521798"/>
                </a:cubicBezTo>
                <a:cubicBezTo>
                  <a:pt x="533711" y="3497519"/>
                  <a:pt x="518745" y="3458582"/>
                  <a:pt x="500480" y="3440317"/>
                </a:cubicBezTo>
                <a:cubicBezTo>
                  <a:pt x="492786" y="3432623"/>
                  <a:pt x="482373" y="3428246"/>
                  <a:pt x="473320" y="3422210"/>
                </a:cubicBezTo>
                <a:lnTo>
                  <a:pt x="328464" y="3440317"/>
                </a:lnTo>
                <a:cubicBezTo>
                  <a:pt x="307304" y="3443077"/>
                  <a:pt x="286015" y="3445185"/>
                  <a:pt x="265090" y="3449370"/>
                </a:cubicBezTo>
                <a:cubicBezTo>
                  <a:pt x="220071" y="3458374"/>
                  <a:pt x="254463" y="3457111"/>
                  <a:pt x="210769" y="3476531"/>
                </a:cubicBezTo>
                <a:cubicBezTo>
                  <a:pt x="193328" y="3484283"/>
                  <a:pt x="174556" y="3488602"/>
                  <a:pt x="156449" y="3494638"/>
                </a:cubicBezTo>
                <a:cubicBezTo>
                  <a:pt x="126427" y="3504645"/>
                  <a:pt x="138831" y="3503691"/>
                  <a:pt x="120235" y="3503691"/>
                </a:cubicBezTo>
                <a:lnTo>
                  <a:pt x="545748" y="3358836"/>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Tekstiruutu 4">
            <a:extLst>
              <a:ext uri="{FF2B5EF4-FFF2-40B4-BE49-F238E27FC236}">
                <a16:creationId xmlns:a16="http://schemas.microsoft.com/office/drawing/2014/main" id="{257646F8-E75B-4EA5-B366-A7F7E969510A}"/>
              </a:ext>
            </a:extLst>
          </p:cNvPr>
          <p:cNvSpPr txBox="1"/>
          <p:nvPr/>
        </p:nvSpPr>
        <p:spPr>
          <a:xfrm>
            <a:off x="7752281" y="1685419"/>
            <a:ext cx="1937442" cy="138499"/>
          </a:xfrm>
          <a:prstGeom prst="rect">
            <a:avLst/>
          </a:prstGeom>
          <a:noFill/>
        </p:spPr>
        <p:txBody>
          <a:bodyPr wrap="square" lIns="0" tIns="0" rIns="0" bIns="0" rtlCol="0">
            <a:spAutoFit/>
          </a:bodyPr>
          <a:lstStyle/>
          <a:p>
            <a:pPr algn="l"/>
            <a:r>
              <a:rPr lang="fi-FI" sz="900" i="1" dirty="0"/>
              <a:t>Kuiva-, Ii-, Koutajoen latvavesiä</a:t>
            </a:r>
          </a:p>
        </p:txBody>
      </p:sp>
    </p:spTree>
    <p:extLst>
      <p:ext uri="{BB962C8B-B14F-4D97-AF65-F5344CB8AC3E}">
        <p14:creationId xmlns:p14="http://schemas.microsoft.com/office/powerpoint/2010/main" val="2324326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A1FFBE9-A509-4CC6-AD02-1E28A4A5E7E0}"/>
              </a:ext>
            </a:extLst>
          </p:cNvPr>
          <p:cNvSpPr>
            <a:spLocks noGrp="1"/>
          </p:cNvSpPr>
          <p:nvPr>
            <p:ph type="title"/>
          </p:nvPr>
        </p:nvSpPr>
        <p:spPr>
          <a:xfrm>
            <a:off x="555387" y="232455"/>
            <a:ext cx="10636236" cy="504168"/>
          </a:xfrm>
        </p:spPr>
        <p:txBody>
          <a:bodyPr>
            <a:normAutofit/>
          </a:bodyPr>
          <a:lstStyle/>
          <a:p>
            <a:pPr algn="ctr"/>
            <a:r>
              <a:rPr lang="fi-FI" sz="3200" dirty="0">
                <a:solidFill>
                  <a:schemeClr val="tx2"/>
                </a:solidFill>
              </a:rPr>
              <a:t>Vesienhoitosuunnitelmat vuosille 2022–2027</a:t>
            </a:r>
          </a:p>
        </p:txBody>
      </p:sp>
      <p:sp>
        <p:nvSpPr>
          <p:cNvPr id="5" name="Dian numeron paikkamerkki 4">
            <a:extLst>
              <a:ext uri="{FF2B5EF4-FFF2-40B4-BE49-F238E27FC236}">
                <a16:creationId xmlns:a16="http://schemas.microsoft.com/office/drawing/2014/main" id="{1255604A-007E-4853-9A41-678EA45D7A31}"/>
              </a:ext>
            </a:extLst>
          </p:cNvPr>
          <p:cNvSpPr>
            <a:spLocks noGrp="1"/>
          </p:cNvSpPr>
          <p:nvPr>
            <p:ph type="sldNum" sz="quarter" idx="4"/>
          </p:nvPr>
        </p:nvSpPr>
        <p:spPr/>
        <p:txBody>
          <a:bodyPr/>
          <a:lstStyle/>
          <a:p>
            <a:fld id="{43B34AFD-0535-0341-91AC-2D403DD9707E}" type="slidenum">
              <a:rPr lang="fi-FI" smtClean="0"/>
              <a:t>4</a:t>
            </a:fld>
            <a:endParaRPr lang="fi-FI" dirty="0"/>
          </a:p>
        </p:txBody>
      </p:sp>
      <p:sp>
        <p:nvSpPr>
          <p:cNvPr id="7" name="Tekstiruutu 6">
            <a:extLst>
              <a:ext uri="{FF2B5EF4-FFF2-40B4-BE49-F238E27FC236}">
                <a16:creationId xmlns:a16="http://schemas.microsoft.com/office/drawing/2014/main" id="{5945EFFD-CCE8-4EE6-8DD8-223E2981E3E0}"/>
              </a:ext>
            </a:extLst>
          </p:cNvPr>
          <p:cNvSpPr txBox="1"/>
          <p:nvPr/>
        </p:nvSpPr>
        <p:spPr>
          <a:xfrm>
            <a:off x="7634204" y="1282345"/>
            <a:ext cx="4286250" cy="3930371"/>
          </a:xfrm>
          <a:prstGeom prst="rect">
            <a:avLst/>
          </a:prstGeom>
          <a:noFill/>
          <a:ln>
            <a:solidFill>
              <a:schemeClr val="accent1">
                <a:lumMod val="75000"/>
              </a:schemeClr>
            </a:solidFill>
          </a:ln>
        </p:spPr>
        <p:txBody>
          <a:bodyPr wrap="square">
            <a:spAutoFit/>
          </a:bodyPr>
          <a:lstStyle/>
          <a:p>
            <a:r>
              <a:rPr lang="fi-FI" sz="1400" b="1" dirty="0"/>
              <a:t>Osan I sisältö</a:t>
            </a:r>
          </a:p>
          <a:p>
            <a:pPr>
              <a:lnSpc>
                <a:spcPct val="150000"/>
              </a:lnSpc>
            </a:pPr>
            <a:r>
              <a:rPr lang="fi-FI" sz="1400" dirty="0"/>
              <a:t>1 Johdanto	</a:t>
            </a:r>
          </a:p>
          <a:p>
            <a:pPr>
              <a:lnSpc>
                <a:spcPct val="150000"/>
              </a:lnSpc>
            </a:pPr>
            <a:r>
              <a:rPr lang="fi-FI" sz="1400" dirty="0"/>
              <a:t>2 Vesienhoitoalueen kuvaus	</a:t>
            </a:r>
          </a:p>
          <a:p>
            <a:pPr>
              <a:lnSpc>
                <a:spcPct val="150000"/>
              </a:lnSpc>
            </a:pPr>
            <a:r>
              <a:rPr lang="fi-FI" sz="1400" dirty="0"/>
              <a:t>3 Vesien tilaan vaikuttavat tekijät	</a:t>
            </a:r>
          </a:p>
          <a:p>
            <a:pPr>
              <a:lnSpc>
                <a:spcPct val="150000"/>
              </a:lnSpc>
            </a:pPr>
            <a:r>
              <a:rPr lang="fi-FI" sz="1400" dirty="0"/>
              <a:t>4 Vesien tila</a:t>
            </a:r>
          </a:p>
          <a:p>
            <a:pPr>
              <a:lnSpc>
                <a:spcPct val="150000"/>
              </a:lnSpc>
            </a:pPr>
            <a:r>
              <a:rPr lang="fi-FI" sz="1400" dirty="0"/>
              <a:t>5 Vesienhoitoalueen seurantaohjelma</a:t>
            </a:r>
          </a:p>
          <a:p>
            <a:pPr>
              <a:lnSpc>
                <a:spcPct val="150000"/>
              </a:lnSpc>
            </a:pPr>
            <a:r>
              <a:rPr lang="fi-FI" sz="1400" dirty="0"/>
              <a:t>6 Vedenkäytön taloudellinen analyysi</a:t>
            </a:r>
          </a:p>
          <a:p>
            <a:pPr>
              <a:lnSpc>
                <a:spcPct val="150000"/>
              </a:lnSpc>
            </a:pPr>
            <a:r>
              <a:rPr lang="fi-FI" sz="1400" dirty="0"/>
              <a:t>7 Edistyminen ja toimenpiteiden lisätarve	</a:t>
            </a:r>
          </a:p>
          <a:p>
            <a:pPr>
              <a:lnSpc>
                <a:spcPct val="150000"/>
              </a:lnSpc>
            </a:pPr>
            <a:r>
              <a:rPr lang="fi-FI" sz="1400" dirty="0"/>
              <a:t>8 Esitykset kolmannen hoitokauden toimenpiteiksi</a:t>
            </a:r>
          </a:p>
          <a:p>
            <a:pPr>
              <a:lnSpc>
                <a:spcPct val="150000"/>
              </a:lnSpc>
            </a:pPr>
            <a:r>
              <a:rPr lang="fi-FI" sz="1400" dirty="0"/>
              <a:t>9 Ympäristötavoitteiden saavuttaminen</a:t>
            </a:r>
          </a:p>
          <a:p>
            <a:r>
              <a:rPr lang="fi-FI" sz="1400" dirty="0"/>
              <a:t>10 Suunnittelussa saatu palaute ja suunnitelmaan   </a:t>
            </a:r>
          </a:p>
          <a:p>
            <a:r>
              <a:rPr lang="fi-FI" sz="1400" dirty="0"/>
              <a:t>     tehdyt tarkistukset	</a:t>
            </a:r>
          </a:p>
          <a:p>
            <a:pPr>
              <a:lnSpc>
                <a:spcPct val="150000"/>
              </a:lnSpc>
            </a:pPr>
            <a:r>
              <a:rPr lang="fi-FI" sz="1400" dirty="0"/>
              <a:t>11 Ympäristöselostus	</a:t>
            </a:r>
            <a:endParaRPr lang="fi-FI" dirty="0"/>
          </a:p>
        </p:txBody>
      </p:sp>
      <p:sp>
        <p:nvSpPr>
          <p:cNvPr id="10" name="Tekstiruutu 9">
            <a:extLst>
              <a:ext uri="{FF2B5EF4-FFF2-40B4-BE49-F238E27FC236}">
                <a16:creationId xmlns:a16="http://schemas.microsoft.com/office/drawing/2014/main" id="{2DF8FF7B-B004-4A05-B1EC-99DEFC94215F}"/>
              </a:ext>
            </a:extLst>
          </p:cNvPr>
          <p:cNvSpPr txBox="1"/>
          <p:nvPr/>
        </p:nvSpPr>
        <p:spPr>
          <a:xfrm>
            <a:off x="228622" y="851371"/>
            <a:ext cx="7191081" cy="6140142"/>
          </a:xfrm>
          <a:prstGeom prst="rect">
            <a:avLst/>
          </a:prstGeom>
          <a:noFill/>
        </p:spPr>
        <p:txBody>
          <a:bodyPr wrap="square" lIns="0" tIns="0" rIns="0" bIns="0" rtlCol="0">
            <a:spAutoFit/>
          </a:bodyPr>
          <a:lstStyle/>
          <a:p>
            <a:pPr marL="285750" lvl="1" indent="-285750">
              <a:buFont typeface="Arial" panose="020B0604020202020204" pitchFamily="34" charset="0"/>
              <a:buChar char="•"/>
            </a:pPr>
            <a:r>
              <a:rPr lang="fi-FI" dirty="0"/>
              <a:t>Vesienhoitosuunnitelma on hyväksytty valtioneuvostossa 16.12.2021</a:t>
            </a:r>
          </a:p>
          <a:p>
            <a:pPr marL="742950" lvl="2" indent="-285750">
              <a:lnSpc>
                <a:spcPct val="150000"/>
              </a:lnSpc>
              <a:buFont typeface="Arial" panose="020B0604020202020204" pitchFamily="34" charset="0"/>
              <a:buChar char="•"/>
            </a:pPr>
            <a:r>
              <a:rPr lang="fi-FI" sz="1400" dirty="0"/>
              <a:t>Päätöksestä on valitettu korkeimpaan hallinto-oikeuteen</a:t>
            </a:r>
          </a:p>
          <a:p>
            <a:pPr marL="742950" lvl="2" indent="-285750">
              <a:lnSpc>
                <a:spcPct val="150000"/>
              </a:lnSpc>
              <a:buFont typeface="Arial" panose="020B0604020202020204" pitchFamily="34" charset="0"/>
              <a:buChar char="•"/>
            </a:pPr>
            <a:r>
              <a:rPr lang="fi-FI" sz="1400" dirty="0"/>
              <a:t>Suunnitelma on täytäntöön pantavissa valituksesta huolimatta</a:t>
            </a:r>
          </a:p>
          <a:p>
            <a:pPr marL="457200" lvl="2">
              <a:lnSpc>
                <a:spcPct val="150000"/>
              </a:lnSpc>
            </a:pPr>
            <a:endParaRPr lang="fi-FI" b="1" dirty="0"/>
          </a:p>
          <a:p>
            <a:pPr algn="l">
              <a:lnSpc>
                <a:spcPct val="150000"/>
              </a:lnSpc>
            </a:pPr>
            <a:r>
              <a:rPr lang="fi-FI" b="1" dirty="0"/>
              <a:t>Osa I:  Vesienhoitoaluekohtaiset tiedot </a:t>
            </a:r>
          </a:p>
          <a:p>
            <a:pPr marL="285750" indent="-285750" algn="l">
              <a:spcAft>
                <a:spcPts val="600"/>
              </a:spcAft>
              <a:buFont typeface="Arial" panose="020B0604020202020204" pitchFamily="34" charset="0"/>
              <a:buChar char="•"/>
            </a:pPr>
            <a:r>
              <a:rPr lang="fi-FI" dirty="0"/>
              <a:t>Vesienhoitoaluetta koskevat asiat esitetään yleisellä tasolla karttoja/graafeja hyödyntäen</a:t>
            </a:r>
          </a:p>
          <a:p>
            <a:pPr marL="285750" indent="-285750">
              <a:buFont typeface="Arial" panose="020B0604020202020204" pitchFamily="34" charset="0"/>
              <a:buChar char="•"/>
            </a:pPr>
            <a:r>
              <a:rPr lang="fi-FI" dirty="0"/>
              <a:t>Oulujoen</a:t>
            </a:r>
            <a:r>
              <a:rPr lang="fi-FI" sz="1800" dirty="0"/>
              <a:t>–</a:t>
            </a:r>
            <a:r>
              <a:rPr lang="fi-FI" dirty="0"/>
              <a:t>Iijoen vesienhoitoalueen vesienhoitosuunnitelma vuosille 2022</a:t>
            </a:r>
            <a:r>
              <a:rPr lang="fi-FI" sz="1800" dirty="0"/>
              <a:t>–</a:t>
            </a:r>
            <a:r>
              <a:rPr lang="fi-FI" dirty="0"/>
              <a:t>2027:  </a:t>
            </a:r>
            <a:r>
              <a:rPr lang="fi-FI" dirty="0">
                <a:solidFill>
                  <a:schemeClr val="accent1">
                    <a:lumMod val="60000"/>
                    <a:lumOff val="40000"/>
                  </a:schemeClr>
                </a:solidFill>
                <a:hlinkClick r:id="rId2">
                  <a:extLst>
                    <a:ext uri="{A12FA001-AC4F-418D-AE19-62706E023703}">
                      <ahyp:hlinkClr xmlns:ahyp="http://schemas.microsoft.com/office/drawing/2018/hyperlinkcolor" val="tx"/>
                    </a:ext>
                  </a:extLst>
                </a:hlinkClick>
              </a:rPr>
              <a:t>https://urn.fi/URN:ISBN:978-952-398-003-7</a:t>
            </a:r>
            <a:endParaRPr lang="fi-FI" dirty="0">
              <a:solidFill>
                <a:schemeClr val="accent1">
                  <a:lumMod val="60000"/>
                  <a:lumOff val="40000"/>
                </a:schemeClr>
              </a:solidFill>
            </a:endParaRPr>
          </a:p>
          <a:p>
            <a:pPr algn="l">
              <a:lnSpc>
                <a:spcPct val="150000"/>
              </a:lnSpc>
            </a:pPr>
            <a:endParaRPr lang="fi-FI" dirty="0"/>
          </a:p>
          <a:p>
            <a:pPr algn="l"/>
            <a:r>
              <a:rPr lang="fi-FI" b="1" dirty="0"/>
              <a:t>Osa II: </a:t>
            </a:r>
            <a:r>
              <a:rPr lang="fi-FI" b="1" i="0" dirty="0">
                <a:solidFill>
                  <a:srgbClr val="333333"/>
                </a:solidFill>
                <a:effectLst/>
                <a:latin typeface="Helvetica Neue"/>
              </a:rPr>
              <a:t>menetelmät ja periaatteet</a:t>
            </a:r>
          </a:p>
          <a:p>
            <a:pPr marL="285750" lvl="1" indent="-285750">
              <a:buFont typeface="Arial" panose="020B0604020202020204" pitchFamily="34" charset="0"/>
              <a:buChar char="•"/>
            </a:pPr>
            <a:r>
              <a:rPr lang="fi-FI" dirty="0"/>
              <a:t>Kaikkien vesienhoitoalueiden yhteinen</a:t>
            </a:r>
          </a:p>
          <a:p>
            <a:pPr marL="285750" lvl="1" indent="-285750">
              <a:spcBef>
                <a:spcPts val="600"/>
              </a:spcBef>
              <a:buFont typeface="Arial" panose="020B0604020202020204" pitchFamily="34" charset="0"/>
              <a:buChar char="•"/>
            </a:pPr>
            <a:r>
              <a:rPr lang="fi-FI" dirty="0"/>
              <a:t>Vesienhoitosuunnitelma vuosille 2022–2027 : Osa 2: suunnittelussa käytetyt menetelmät ja periaatteet: </a:t>
            </a:r>
            <a:r>
              <a:rPr lang="fi-FI" dirty="0">
                <a:solidFill>
                  <a:schemeClr val="accent1">
                    <a:lumMod val="60000"/>
                    <a:lumOff val="40000"/>
                  </a:schemeClr>
                </a:solidFill>
                <a:hlinkClick r:id="rId3">
                  <a:extLst>
                    <a:ext uri="{A12FA001-AC4F-418D-AE19-62706E023703}">
                      <ahyp:hlinkClr xmlns:ahyp="http://schemas.microsoft.com/office/drawing/2018/hyperlinkcolor" val="tx"/>
                    </a:ext>
                  </a:extLst>
                </a:hlinkClick>
              </a:rPr>
              <a:t>https://urn.fi/URN:ISBN:978-952-314-999-1</a:t>
            </a:r>
            <a:endParaRPr lang="fi-FI" dirty="0">
              <a:solidFill>
                <a:schemeClr val="accent1">
                  <a:lumMod val="60000"/>
                  <a:lumOff val="40000"/>
                </a:schemeClr>
              </a:solidFill>
            </a:endParaRPr>
          </a:p>
          <a:p>
            <a:pPr marL="0" lvl="1">
              <a:spcBef>
                <a:spcPts val="600"/>
              </a:spcBef>
            </a:pPr>
            <a:endParaRPr lang="fi-FI" dirty="0"/>
          </a:p>
          <a:p>
            <a:pPr marL="0" lvl="1">
              <a:lnSpc>
                <a:spcPct val="150000"/>
              </a:lnSpc>
            </a:pPr>
            <a:endParaRPr lang="fi-FI" dirty="0"/>
          </a:p>
          <a:p>
            <a:pPr marL="285750" indent="-285750">
              <a:buFont typeface="Arial" panose="020B0604020202020204" pitchFamily="34" charset="0"/>
              <a:buChar char="•"/>
            </a:pPr>
            <a:endParaRPr lang="fi-FI" dirty="0"/>
          </a:p>
        </p:txBody>
      </p:sp>
    </p:spTree>
    <p:extLst>
      <p:ext uri="{BB962C8B-B14F-4D97-AF65-F5344CB8AC3E}">
        <p14:creationId xmlns:p14="http://schemas.microsoft.com/office/powerpoint/2010/main" val="6640800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CD45EE4-AACD-4763-A550-524C4543E968}"/>
              </a:ext>
            </a:extLst>
          </p:cNvPr>
          <p:cNvSpPr>
            <a:spLocks noGrp="1"/>
          </p:cNvSpPr>
          <p:nvPr>
            <p:ph type="title"/>
          </p:nvPr>
        </p:nvSpPr>
        <p:spPr>
          <a:xfrm>
            <a:off x="714568" y="0"/>
            <a:ext cx="6032500" cy="852444"/>
          </a:xfrm>
        </p:spPr>
        <p:txBody>
          <a:bodyPr/>
          <a:lstStyle/>
          <a:p>
            <a:r>
              <a:rPr lang="fi-FI" sz="3200" dirty="0"/>
              <a:t>Vesien tilaan vaikuttavat tekijät</a:t>
            </a:r>
          </a:p>
        </p:txBody>
      </p:sp>
      <p:sp>
        <p:nvSpPr>
          <p:cNvPr id="4" name="Vapaamuotoinen: Muoto 3">
            <a:extLst>
              <a:ext uri="{FF2B5EF4-FFF2-40B4-BE49-F238E27FC236}">
                <a16:creationId xmlns:a16="http://schemas.microsoft.com/office/drawing/2014/main" id="{D69560AD-8215-489F-83C1-2A436678CCC1}"/>
              </a:ext>
            </a:extLst>
          </p:cNvPr>
          <p:cNvSpPr/>
          <p:nvPr/>
        </p:nvSpPr>
        <p:spPr>
          <a:xfrm>
            <a:off x="6334886" y="1013988"/>
            <a:ext cx="4465898" cy="3694466"/>
          </a:xfrm>
          <a:custGeom>
            <a:avLst/>
            <a:gdLst>
              <a:gd name="connsiteX0" fmla="*/ 4465898 w 4465898"/>
              <a:gd name="connsiteY0" fmla="*/ 36214 h 3694466"/>
              <a:gd name="connsiteX1" fmla="*/ 4465898 w 4465898"/>
              <a:gd name="connsiteY1" fmla="*/ 36214 h 3694466"/>
              <a:gd name="connsiteX2" fmla="*/ 4357257 w 4465898"/>
              <a:gd name="connsiteY2" fmla="*/ 27161 h 3694466"/>
              <a:gd name="connsiteX3" fmla="*/ 4266722 w 4465898"/>
              <a:gd name="connsiteY3" fmla="*/ 45267 h 3694466"/>
              <a:gd name="connsiteX4" fmla="*/ 4248615 w 4465898"/>
              <a:gd name="connsiteY4" fmla="*/ 72428 h 3694466"/>
              <a:gd name="connsiteX5" fmla="*/ 4239562 w 4465898"/>
              <a:gd name="connsiteY5" fmla="*/ 108642 h 3694466"/>
              <a:gd name="connsiteX6" fmla="*/ 4203348 w 4465898"/>
              <a:gd name="connsiteY6" fmla="*/ 90535 h 3694466"/>
              <a:gd name="connsiteX7" fmla="*/ 4112813 w 4465898"/>
              <a:gd name="connsiteY7" fmla="*/ 27161 h 3694466"/>
              <a:gd name="connsiteX8" fmla="*/ 4076599 w 4465898"/>
              <a:gd name="connsiteY8" fmla="*/ 18107 h 3694466"/>
              <a:gd name="connsiteX9" fmla="*/ 4022278 w 4465898"/>
              <a:gd name="connsiteY9" fmla="*/ 0 h 3694466"/>
              <a:gd name="connsiteX10" fmla="*/ 3859316 w 4465898"/>
              <a:gd name="connsiteY10" fmla="*/ 9054 h 3694466"/>
              <a:gd name="connsiteX11" fmla="*/ 3850263 w 4465898"/>
              <a:gd name="connsiteY11" fmla="*/ 45267 h 3694466"/>
              <a:gd name="connsiteX12" fmla="*/ 3841209 w 4465898"/>
              <a:gd name="connsiteY12" fmla="*/ 72428 h 3694466"/>
              <a:gd name="connsiteX13" fmla="*/ 3832156 w 4465898"/>
              <a:gd name="connsiteY13" fmla="*/ 108642 h 3694466"/>
              <a:gd name="connsiteX14" fmla="*/ 3814049 w 4465898"/>
              <a:gd name="connsiteY14" fmla="*/ 135802 h 3694466"/>
              <a:gd name="connsiteX15" fmla="*/ 3804995 w 4465898"/>
              <a:gd name="connsiteY15" fmla="*/ 172016 h 3694466"/>
              <a:gd name="connsiteX16" fmla="*/ 3795942 w 4465898"/>
              <a:gd name="connsiteY16" fmla="*/ 199176 h 3694466"/>
              <a:gd name="connsiteX17" fmla="*/ 3786888 w 4465898"/>
              <a:gd name="connsiteY17" fmla="*/ 262551 h 3694466"/>
              <a:gd name="connsiteX18" fmla="*/ 3795942 w 4465898"/>
              <a:gd name="connsiteY18" fmla="*/ 389299 h 3694466"/>
              <a:gd name="connsiteX19" fmla="*/ 3895530 w 4465898"/>
              <a:gd name="connsiteY19" fmla="*/ 398353 h 3694466"/>
              <a:gd name="connsiteX20" fmla="*/ 3922690 w 4465898"/>
              <a:gd name="connsiteY20" fmla="*/ 425513 h 3694466"/>
              <a:gd name="connsiteX21" fmla="*/ 3913637 w 4465898"/>
              <a:gd name="connsiteY21" fmla="*/ 588475 h 3694466"/>
              <a:gd name="connsiteX22" fmla="*/ 3886476 w 4465898"/>
              <a:gd name="connsiteY22" fmla="*/ 615636 h 3694466"/>
              <a:gd name="connsiteX23" fmla="*/ 3795942 w 4465898"/>
              <a:gd name="connsiteY23" fmla="*/ 633743 h 3694466"/>
              <a:gd name="connsiteX24" fmla="*/ 3786888 w 4465898"/>
              <a:gd name="connsiteY24" fmla="*/ 660903 h 3694466"/>
              <a:gd name="connsiteX25" fmla="*/ 3823102 w 4465898"/>
              <a:gd name="connsiteY25" fmla="*/ 706170 h 3694466"/>
              <a:gd name="connsiteX26" fmla="*/ 3877423 w 4465898"/>
              <a:gd name="connsiteY26" fmla="*/ 724277 h 3694466"/>
              <a:gd name="connsiteX27" fmla="*/ 3904583 w 4465898"/>
              <a:gd name="connsiteY27" fmla="*/ 751438 h 3694466"/>
              <a:gd name="connsiteX28" fmla="*/ 3922690 w 4465898"/>
              <a:gd name="connsiteY28" fmla="*/ 805759 h 3694466"/>
              <a:gd name="connsiteX29" fmla="*/ 3913637 w 4465898"/>
              <a:gd name="connsiteY29" fmla="*/ 841972 h 3694466"/>
              <a:gd name="connsiteX30" fmla="*/ 3886476 w 4465898"/>
              <a:gd name="connsiteY30" fmla="*/ 851026 h 3694466"/>
              <a:gd name="connsiteX31" fmla="*/ 3859316 w 4465898"/>
              <a:gd name="connsiteY31" fmla="*/ 869133 h 3694466"/>
              <a:gd name="connsiteX32" fmla="*/ 3804995 w 4465898"/>
              <a:gd name="connsiteY32" fmla="*/ 860079 h 3694466"/>
              <a:gd name="connsiteX33" fmla="*/ 3777835 w 4465898"/>
              <a:gd name="connsiteY33" fmla="*/ 851026 h 3694466"/>
              <a:gd name="connsiteX34" fmla="*/ 3714461 w 4465898"/>
              <a:gd name="connsiteY34" fmla="*/ 860079 h 3694466"/>
              <a:gd name="connsiteX35" fmla="*/ 3687300 w 4465898"/>
              <a:gd name="connsiteY35" fmla="*/ 878186 h 3694466"/>
              <a:gd name="connsiteX36" fmla="*/ 3687300 w 4465898"/>
              <a:gd name="connsiteY36" fmla="*/ 968721 h 3694466"/>
              <a:gd name="connsiteX37" fmla="*/ 3696354 w 4465898"/>
              <a:gd name="connsiteY37" fmla="*/ 995881 h 3694466"/>
              <a:gd name="connsiteX38" fmla="*/ 3723514 w 4465898"/>
              <a:gd name="connsiteY38" fmla="*/ 1023042 h 3694466"/>
              <a:gd name="connsiteX39" fmla="*/ 3714461 w 4465898"/>
              <a:gd name="connsiteY39" fmla="*/ 1122630 h 3694466"/>
              <a:gd name="connsiteX40" fmla="*/ 3632979 w 4465898"/>
              <a:gd name="connsiteY40" fmla="*/ 1149790 h 3694466"/>
              <a:gd name="connsiteX41" fmla="*/ 3578659 w 4465898"/>
              <a:gd name="connsiteY41" fmla="*/ 1167897 h 3694466"/>
              <a:gd name="connsiteX42" fmla="*/ 3551498 w 4465898"/>
              <a:gd name="connsiteY42" fmla="*/ 1176951 h 3694466"/>
              <a:gd name="connsiteX43" fmla="*/ 3506231 w 4465898"/>
              <a:gd name="connsiteY43" fmla="*/ 1186004 h 3694466"/>
              <a:gd name="connsiteX44" fmla="*/ 3451910 w 4465898"/>
              <a:gd name="connsiteY44" fmla="*/ 1204111 h 3694466"/>
              <a:gd name="connsiteX45" fmla="*/ 3343268 w 4465898"/>
              <a:gd name="connsiteY45" fmla="*/ 1222218 h 3694466"/>
              <a:gd name="connsiteX46" fmla="*/ 3261787 w 4465898"/>
              <a:gd name="connsiteY46" fmla="*/ 1195058 h 3694466"/>
              <a:gd name="connsiteX47" fmla="*/ 3243680 w 4465898"/>
              <a:gd name="connsiteY47" fmla="*/ 1167897 h 3694466"/>
              <a:gd name="connsiteX48" fmla="*/ 3189360 w 4465898"/>
              <a:gd name="connsiteY48" fmla="*/ 1131683 h 3694466"/>
              <a:gd name="connsiteX49" fmla="*/ 3162199 w 4465898"/>
              <a:gd name="connsiteY49" fmla="*/ 1077362 h 3694466"/>
              <a:gd name="connsiteX50" fmla="*/ 3125985 w 4465898"/>
              <a:gd name="connsiteY50" fmla="*/ 986828 h 3694466"/>
              <a:gd name="connsiteX51" fmla="*/ 3098825 w 4465898"/>
              <a:gd name="connsiteY51" fmla="*/ 968721 h 3694466"/>
              <a:gd name="connsiteX52" fmla="*/ 3062611 w 4465898"/>
              <a:gd name="connsiteY52" fmla="*/ 977774 h 3694466"/>
              <a:gd name="connsiteX53" fmla="*/ 3008290 w 4465898"/>
              <a:gd name="connsiteY53" fmla="*/ 995881 h 3694466"/>
              <a:gd name="connsiteX54" fmla="*/ 2935863 w 4465898"/>
              <a:gd name="connsiteY54" fmla="*/ 1004935 h 3694466"/>
              <a:gd name="connsiteX55" fmla="*/ 2917756 w 4465898"/>
              <a:gd name="connsiteY55" fmla="*/ 1032095 h 3694466"/>
              <a:gd name="connsiteX56" fmla="*/ 2890595 w 4465898"/>
              <a:gd name="connsiteY56" fmla="*/ 1095469 h 3694466"/>
              <a:gd name="connsiteX57" fmla="*/ 2881542 w 4465898"/>
              <a:gd name="connsiteY57" fmla="*/ 1122630 h 3694466"/>
              <a:gd name="connsiteX58" fmla="*/ 2854381 w 4465898"/>
              <a:gd name="connsiteY58" fmla="*/ 1140737 h 3694466"/>
              <a:gd name="connsiteX59" fmla="*/ 2772900 w 4465898"/>
              <a:gd name="connsiteY59" fmla="*/ 1204111 h 3694466"/>
              <a:gd name="connsiteX60" fmla="*/ 2718579 w 4465898"/>
              <a:gd name="connsiteY60" fmla="*/ 1249378 h 3694466"/>
              <a:gd name="connsiteX61" fmla="*/ 2664259 w 4465898"/>
              <a:gd name="connsiteY61" fmla="*/ 1285592 h 3694466"/>
              <a:gd name="connsiteX62" fmla="*/ 2637098 w 4465898"/>
              <a:gd name="connsiteY62" fmla="*/ 1303699 h 3694466"/>
              <a:gd name="connsiteX63" fmla="*/ 2609938 w 4465898"/>
              <a:gd name="connsiteY63" fmla="*/ 1321806 h 3694466"/>
              <a:gd name="connsiteX64" fmla="*/ 2573724 w 4465898"/>
              <a:gd name="connsiteY64" fmla="*/ 1330860 h 3694466"/>
              <a:gd name="connsiteX65" fmla="*/ 2519403 w 4465898"/>
              <a:gd name="connsiteY65" fmla="*/ 1348966 h 3694466"/>
              <a:gd name="connsiteX66" fmla="*/ 2446975 w 4465898"/>
              <a:gd name="connsiteY66" fmla="*/ 1358020 h 3694466"/>
              <a:gd name="connsiteX67" fmla="*/ 2184425 w 4465898"/>
              <a:gd name="connsiteY67" fmla="*/ 1367073 h 3694466"/>
              <a:gd name="connsiteX68" fmla="*/ 2075783 w 4465898"/>
              <a:gd name="connsiteY68" fmla="*/ 1321806 h 3694466"/>
              <a:gd name="connsiteX69" fmla="*/ 2057676 w 4465898"/>
              <a:gd name="connsiteY69" fmla="*/ 1267485 h 3694466"/>
              <a:gd name="connsiteX70" fmla="*/ 2030516 w 4465898"/>
              <a:gd name="connsiteY70" fmla="*/ 1213164 h 3694466"/>
              <a:gd name="connsiteX71" fmla="*/ 2003356 w 4465898"/>
              <a:gd name="connsiteY71" fmla="*/ 1204111 h 3694466"/>
              <a:gd name="connsiteX72" fmla="*/ 1967142 w 4465898"/>
              <a:gd name="connsiteY72" fmla="*/ 1213164 h 3694466"/>
              <a:gd name="connsiteX73" fmla="*/ 1912821 w 4465898"/>
              <a:gd name="connsiteY73" fmla="*/ 1231271 h 3694466"/>
              <a:gd name="connsiteX74" fmla="*/ 1876607 w 4465898"/>
              <a:gd name="connsiteY74" fmla="*/ 1240325 h 3694466"/>
              <a:gd name="connsiteX75" fmla="*/ 1795126 w 4465898"/>
              <a:gd name="connsiteY75" fmla="*/ 1258432 h 3694466"/>
              <a:gd name="connsiteX76" fmla="*/ 1614057 w 4465898"/>
              <a:gd name="connsiteY76" fmla="*/ 1267485 h 3694466"/>
              <a:gd name="connsiteX77" fmla="*/ 1586896 w 4465898"/>
              <a:gd name="connsiteY77" fmla="*/ 1276539 h 3694466"/>
              <a:gd name="connsiteX78" fmla="*/ 889779 w 4465898"/>
              <a:gd name="connsiteY78" fmla="*/ 1937442 h 3694466"/>
              <a:gd name="connsiteX79" fmla="*/ 889779 w 4465898"/>
              <a:gd name="connsiteY79" fmla="*/ 1937442 h 3694466"/>
              <a:gd name="connsiteX80" fmla="*/ 907886 w 4465898"/>
              <a:gd name="connsiteY80" fmla="*/ 2018923 h 3694466"/>
              <a:gd name="connsiteX81" fmla="*/ 889779 w 4465898"/>
              <a:gd name="connsiteY81" fmla="*/ 2073244 h 3694466"/>
              <a:gd name="connsiteX82" fmla="*/ 871672 w 4465898"/>
              <a:gd name="connsiteY82" fmla="*/ 2127564 h 3694466"/>
              <a:gd name="connsiteX83" fmla="*/ 853565 w 4465898"/>
              <a:gd name="connsiteY83" fmla="*/ 2154725 h 3694466"/>
              <a:gd name="connsiteX84" fmla="*/ 826405 w 4465898"/>
              <a:gd name="connsiteY84" fmla="*/ 2390115 h 3694466"/>
              <a:gd name="connsiteX85" fmla="*/ 817352 w 4465898"/>
              <a:gd name="connsiteY85" fmla="*/ 2435382 h 3694466"/>
              <a:gd name="connsiteX86" fmla="*/ 799245 w 4465898"/>
              <a:gd name="connsiteY86" fmla="*/ 2562131 h 3694466"/>
              <a:gd name="connsiteX87" fmla="*/ 781138 w 4465898"/>
              <a:gd name="connsiteY87" fmla="*/ 2625505 h 3694466"/>
              <a:gd name="connsiteX88" fmla="*/ 763031 w 4465898"/>
              <a:gd name="connsiteY88" fmla="*/ 2734147 h 3694466"/>
              <a:gd name="connsiteX89" fmla="*/ 744924 w 4465898"/>
              <a:gd name="connsiteY89" fmla="*/ 2806574 h 3694466"/>
              <a:gd name="connsiteX90" fmla="*/ 726817 w 4465898"/>
              <a:gd name="connsiteY90" fmla="*/ 2860895 h 3694466"/>
              <a:gd name="connsiteX91" fmla="*/ 717764 w 4465898"/>
              <a:gd name="connsiteY91" fmla="*/ 2888056 h 3694466"/>
              <a:gd name="connsiteX92" fmla="*/ 681550 w 4465898"/>
              <a:gd name="connsiteY92" fmla="*/ 2960483 h 3694466"/>
              <a:gd name="connsiteX93" fmla="*/ 663443 w 4465898"/>
              <a:gd name="connsiteY93" fmla="*/ 3014804 h 3694466"/>
              <a:gd name="connsiteX94" fmla="*/ 654389 w 4465898"/>
              <a:gd name="connsiteY94" fmla="*/ 3041964 h 3694466"/>
              <a:gd name="connsiteX95" fmla="*/ 636282 w 4465898"/>
              <a:gd name="connsiteY95" fmla="*/ 3069125 h 3694466"/>
              <a:gd name="connsiteX96" fmla="*/ 618175 w 4465898"/>
              <a:gd name="connsiteY96" fmla="*/ 3123446 h 3694466"/>
              <a:gd name="connsiteX97" fmla="*/ 609122 w 4465898"/>
              <a:gd name="connsiteY97" fmla="*/ 3168713 h 3694466"/>
              <a:gd name="connsiteX98" fmla="*/ 591015 w 4465898"/>
              <a:gd name="connsiteY98" fmla="*/ 3223034 h 3694466"/>
              <a:gd name="connsiteX99" fmla="*/ 581962 w 4465898"/>
              <a:gd name="connsiteY99" fmla="*/ 3250194 h 3694466"/>
              <a:gd name="connsiteX100" fmla="*/ 572908 w 4465898"/>
              <a:gd name="connsiteY100" fmla="*/ 3277355 h 3694466"/>
              <a:gd name="connsiteX101" fmla="*/ 563855 w 4465898"/>
              <a:gd name="connsiteY101" fmla="*/ 3304515 h 3694466"/>
              <a:gd name="connsiteX102" fmla="*/ 536694 w 4465898"/>
              <a:gd name="connsiteY102" fmla="*/ 3349782 h 3694466"/>
              <a:gd name="connsiteX103" fmla="*/ 527641 w 4465898"/>
              <a:gd name="connsiteY103" fmla="*/ 3349782 h 3694466"/>
              <a:gd name="connsiteX104" fmla="*/ 373732 w 4465898"/>
              <a:gd name="connsiteY104" fmla="*/ 3367889 h 3694466"/>
              <a:gd name="connsiteX105" fmla="*/ 265090 w 4465898"/>
              <a:gd name="connsiteY105" fmla="*/ 3385996 h 3694466"/>
              <a:gd name="connsiteX106" fmla="*/ 165502 w 4465898"/>
              <a:gd name="connsiteY106" fmla="*/ 3431263 h 3694466"/>
              <a:gd name="connsiteX107" fmla="*/ 138342 w 4465898"/>
              <a:gd name="connsiteY107" fmla="*/ 3440317 h 3694466"/>
              <a:gd name="connsiteX108" fmla="*/ 111181 w 4465898"/>
              <a:gd name="connsiteY108" fmla="*/ 3467477 h 3694466"/>
              <a:gd name="connsiteX109" fmla="*/ 102128 w 4465898"/>
              <a:gd name="connsiteY109" fmla="*/ 3521798 h 3694466"/>
              <a:gd name="connsiteX110" fmla="*/ 74967 w 4465898"/>
              <a:gd name="connsiteY110" fmla="*/ 3585172 h 3694466"/>
              <a:gd name="connsiteX111" fmla="*/ 65914 w 4465898"/>
              <a:gd name="connsiteY111" fmla="*/ 3612333 h 3694466"/>
              <a:gd name="connsiteX112" fmla="*/ 20647 w 4465898"/>
              <a:gd name="connsiteY112" fmla="*/ 3666654 h 3694466"/>
              <a:gd name="connsiteX113" fmla="*/ 2540 w 4465898"/>
              <a:gd name="connsiteY113" fmla="*/ 3693814 h 3694466"/>
              <a:gd name="connsiteX114" fmla="*/ 38754 w 4465898"/>
              <a:gd name="connsiteY114" fmla="*/ 3657600 h 3694466"/>
              <a:gd name="connsiteX115" fmla="*/ 111181 w 4465898"/>
              <a:gd name="connsiteY115" fmla="*/ 3639493 h 3694466"/>
              <a:gd name="connsiteX116" fmla="*/ 201716 w 4465898"/>
              <a:gd name="connsiteY116" fmla="*/ 3612333 h 3694466"/>
              <a:gd name="connsiteX117" fmla="*/ 237930 w 4465898"/>
              <a:gd name="connsiteY117" fmla="*/ 3594226 h 3694466"/>
              <a:gd name="connsiteX118" fmla="*/ 355625 w 4465898"/>
              <a:gd name="connsiteY118" fmla="*/ 3576119 h 3694466"/>
              <a:gd name="connsiteX119" fmla="*/ 446160 w 4465898"/>
              <a:gd name="connsiteY119" fmla="*/ 3548959 h 3694466"/>
              <a:gd name="connsiteX120" fmla="*/ 500480 w 4465898"/>
              <a:gd name="connsiteY120" fmla="*/ 3539905 h 3694466"/>
              <a:gd name="connsiteX121" fmla="*/ 527641 w 4465898"/>
              <a:gd name="connsiteY121" fmla="*/ 3521798 h 3694466"/>
              <a:gd name="connsiteX122" fmla="*/ 500480 w 4465898"/>
              <a:gd name="connsiteY122" fmla="*/ 3440317 h 3694466"/>
              <a:gd name="connsiteX123" fmla="*/ 473320 w 4465898"/>
              <a:gd name="connsiteY123" fmla="*/ 3422210 h 3694466"/>
              <a:gd name="connsiteX124" fmla="*/ 328464 w 4465898"/>
              <a:gd name="connsiteY124" fmla="*/ 3440317 h 3694466"/>
              <a:gd name="connsiteX125" fmla="*/ 265090 w 4465898"/>
              <a:gd name="connsiteY125" fmla="*/ 3449370 h 3694466"/>
              <a:gd name="connsiteX126" fmla="*/ 210769 w 4465898"/>
              <a:gd name="connsiteY126" fmla="*/ 3476531 h 3694466"/>
              <a:gd name="connsiteX127" fmla="*/ 156449 w 4465898"/>
              <a:gd name="connsiteY127" fmla="*/ 3494638 h 3694466"/>
              <a:gd name="connsiteX128" fmla="*/ 120235 w 4465898"/>
              <a:gd name="connsiteY128" fmla="*/ 3503691 h 3694466"/>
              <a:gd name="connsiteX129" fmla="*/ 545748 w 4465898"/>
              <a:gd name="connsiteY129" fmla="*/ 3358836 h 369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4465898" h="3694466">
                <a:moveTo>
                  <a:pt x="4465898" y="36214"/>
                </a:moveTo>
                <a:lnTo>
                  <a:pt x="4465898" y="36214"/>
                </a:lnTo>
                <a:cubicBezTo>
                  <a:pt x="4339739" y="8179"/>
                  <a:pt x="4422941" y="12003"/>
                  <a:pt x="4357257" y="27161"/>
                </a:cubicBezTo>
                <a:cubicBezTo>
                  <a:pt x="4327269" y="34081"/>
                  <a:pt x="4266722" y="45267"/>
                  <a:pt x="4266722" y="45267"/>
                </a:cubicBezTo>
                <a:cubicBezTo>
                  <a:pt x="4260686" y="54321"/>
                  <a:pt x="4252901" y="62427"/>
                  <a:pt x="4248615" y="72428"/>
                </a:cubicBezTo>
                <a:cubicBezTo>
                  <a:pt x="4243714" y="83865"/>
                  <a:pt x="4251115" y="104021"/>
                  <a:pt x="4239562" y="108642"/>
                </a:cubicBezTo>
                <a:cubicBezTo>
                  <a:pt x="4227031" y="113654"/>
                  <a:pt x="4214793" y="97688"/>
                  <a:pt x="4203348" y="90535"/>
                </a:cubicBezTo>
                <a:cubicBezTo>
                  <a:pt x="4183369" y="78048"/>
                  <a:pt x="4131167" y="31750"/>
                  <a:pt x="4112813" y="27161"/>
                </a:cubicBezTo>
                <a:cubicBezTo>
                  <a:pt x="4100742" y="24143"/>
                  <a:pt x="4088517" y="21682"/>
                  <a:pt x="4076599" y="18107"/>
                </a:cubicBezTo>
                <a:cubicBezTo>
                  <a:pt x="4058318" y="12622"/>
                  <a:pt x="4022278" y="0"/>
                  <a:pt x="4022278" y="0"/>
                </a:cubicBezTo>
                <a:cubicBezTo>
                  <a:pt x="3967957" y="3018"/>
                  <a:pt x="3911929" y="-4792"/>
                  <a:pt x="3859316" y="9054"/>
                </a:cubicBezTo>
                <a:cubicBezTo>
                  <a:pt x="3847283" y="12221"/>
                  <a:pt x="3853681" y="33303"/>
                  <a:pt x="3850263" y="45267"/>
                </a:cubicBezTo>
                <a:cubicBezTo>
                  <a:pt x="3847641" y="54443"/>
                  <a:pt x="3843831" y="63252"/>
                  <a:pt x="3841209" y="72428"/>
                </a:cubicBezTo>
                <a:cubicBezTo>
                  <a:pt x="3837791" y="84392"/>
                  <a:pt x="3837057" y="97205"/>
                  <a:pt x="3832156" y="108642"/>
                </a:cubicBezTo>
                <a:cubicBezTo>
                  <a:pt x="3827870" y="118643"/>
                  <a:pt x="3820085" y="126749"/>
                  <a:pt x="3814049" y="135802"/>
                </a:cubicBezTo>
                <a:cubicBezTo>
                  <a:pt x="3811031" y="147873"/>
                  <a:pt x="3808413" y="160052"/>
                  <a:pt x="3804995" y="172016"/>
                </a:cubicBezTo>
                <a:cubicBezTo>
                  <a:pt x="3802373" y="181192"/>
                  <a:pt x="3797814" y="189818"/>
                  <a:pt x="3795942" y="199176"/>
                </a:cubicBezTo>
                <a:cubicBezTo>
                  <a:pt x="3791757" y="220101"/>
                  <a:pt x="3789906" y="241426"/>
                  <a:pt x="3786888" y="262551"/>
                </a:cubicBezTo>
                <a:cubicBezTo>
                  <a:pt x="3789906" y="304800"/>
                  <a:pt x="3769482" y="356224"/>
                  <a:pt x="3795942" y="389299"/>
                </a:cubicBezTo>
                <a:cubicBezTo>
                  <a:pt x="3816765" y="415328"/>
                  <a:pt x="3863480" y="389196"/>
                  <a:pt x="3895530" y="398353"/>
                </a:cubicBezTo>
                <a:cubicBezTo>
                  <a:pt x="3907841" y="401870"/>
                  <a:pt x="3913637" y="416460"/>
                  <a:pt x="3922690" y="425513"/>
                </a:cubicBezTo>
                <a:cubicBezTo>
                  <a:pt x="3919672" y="479834"/>
                  <a:pt x="3923817" y="535031"/>
                  <a:pt x="3913637" y="588475"/>
                </a:cubicBezTo>
                <a:cubicBezTo>
                  <a:pt x="3911241" y="601053"/>
                  <a:pt x="3897129" y="608534"/>
                  <a:pt x="3886476" y="615636"/>
                </a:cubicBezTo>
                <a:cubicBezTo>
                  <a:pt x="3869240" y="627127"/>
                  <a:pt x="3801305" y="632977"/>
                  <a:pt x="3795942" y="633743"/>
                </a:cubicBezTo>
                <a:cubicBezTo>
                  <a:pt x="3792924" y="642796"/>
                  <a:pt x="3786888" y="651360"/>
                  <a:pt x="3786888" y="660903"/>
                </a:cubicBezTo>
                <a:cubicBezTo>
                  <a:pt x="3786888" y="685991"/>
                  <a:pt x="3802248" y="696902"/>
                  <a:pt x="3823102" y="706170"/>
                </a:cubicBezTo>
                <a:cubicBezTo>
                  <a:pt x="3840543" y="713922"/>
                  <a:pt x="3877423" y="724277"/>
                  <a:pt x="3877423" y="724277"/>
                </a:cubicBezTo>
                <a:cubicBezTo>
                  <a:pt x="3886476" y="733331"/>
                  <a:pt x="3898365" y="740246"/>
                  <a:pt x="3904583" y="751438"/>
                </a:cubicBezTo>
                <a:cubicBezTo>
                  <a:pt x="3913852" y="768123"/>
                  <a:pt x="3922690" y="805759"/>
                  <a:pt x="3922690" y="805759"/>
                </a:cubicBezTo>
                <a:cubicBezTo>
                  <a:pt x="3919672" y="817830"/>
                  <a:pt x="3921410" y="832256"/>
                  <a:pt x="3913637" y="841972"/>
                </a:cubicBezTo>
                <a:cubicBezTo>
                  <a:pt x="3907675" y="849424"/>
                  <a:pt x="3895012" y="846758"/>
                  <a:pt x="3886476" y="851026"/>
                </a:cubicBezTo>
                <a:cubicBezTo>
                  <a:pt x="3876744" y="855892"/>
                  <a:pt x="3868369" y="863097"/>
                  <a:pt x="3859316" y="869133"/>
                </a:cubicBezTo>
                <a:cubicBezTo>
                  <a:pt x="3841209" y="866115"/>
                  <a:pt x="3822915" y="864061"/>
                  <a:pt x="3804995" y="860079"/>
                </a:cubicBezTo>
                <a:cubicBezTo>
                  <a:pt x="3795679" y="858009"/>
                  <a:pt x="3787378" y="851026"/>
                  <a:pt x="3777835" y="851026"/>
                </a:cubicBezTo>
                <a:cubicBezTo>
                  <a:pt x="3756496" y="851026"/>
                  <a:pt x="3735586" y="857061"/>
                  <a:pt x="3714461" y="860079"/>
                </a:cubicBezTo>
                <a:cubicBezTo>
                  <a:pt x="3705407" y="866115"/>
                  <a:pt x="3694097" y="869689"/>
                  <a:pt x="3687300" y="878186"/>
                </a:cubicBezTo>
                <a:cubicBezTo>
                  <a:pt x="3668564" y="901607"/>
                  <a:pt x="3683462" y="949530"/>
                  <a:pt x="3687300" y="968721"/>
                </a:cubicBezTo>
                <a:cubicBezTo>
                  <a:pt x="3689172" y="978079"/>
                  <a:pt x="3691060" y="987941"/>
                  <a:pt x="3696354" y="995881"/>
                </a:cubicBezTo>
                <a:cubicBezTo>
                  <a:pt x="3703456" y="1006534"/>
                  <a:pt x="3714461" y="1013988"/>
                  <a:pt x="3723514" y="1023042"/>
                </a:cubicBezTo>
                <a:cubicBezTo>
                  <a:pt x="3720496" y="1056238"/>
                  <a:pt x="3730264" y="1093281"/>
                  <a:pt x="3714461" y="1122630"/>
                </a:cubicBezTo>
                <a:cubicBezTo>
                  <a:pt x="3714460" y="1122633"/>
                  <a:pt x="3646560" y="1145263"/>
                  <a:pt x="3632979" y="1149790"/>
                </a:cubicBezTo>
                <a:lnTo>
                  <a:pt x="3578659" y="1167897"/>
                </a:lnTo>
                <a:cubicBezTo>
                  <a:pt x="3569605" y="1170915"/>
                  <a:pt x="3560856" y="1175079"/>
                  <a:pt x="3551498" y="1176951"/>
                </a:cubicBezTo>
                <a:cubicBezTo>
                  <a:pt x="3536409" y="1179969"/>
                  <a:pt x="3521077" y="1181955"/>
                  <a:pt x="3506231" y="1186004"/>
                </a:cubicBezTo>
                <a:cubicBezTo>
                  <a:pt x="3487817" y="1191026"/>
                  <a:pt x="3470805" y="1201412"/>
                  <a:pt x="3451910" y="1204111"/>
                </a:cubicBezTo>
                <a:cubicBezTo>
                  <a:pt x="3373302" y="1215340"/>
                  <a:pt x="3409461" y="1208979"/>
                  <a:pt x="3343268" y="1222218"/>
                </a:cubicBezTo>
                <a:cubicBezTo>
                  <a:pt x="3306854" y="1216149"/>
                  <a:pt x="3287246" y="1220516"/>
                  <a:pt x="3261787" y="1195058"/>
                </a:cubicBezTo>
                <a:cubicBezTo>
                  <a:pt x="3254093" y="1187364"/>
                  <a:pt x="3251869" y="1175062"/>
                  <a:pt x="3243680" y="1167897"/>
                </a:cubicBezTo>
                <a:cubicBezTo>
                  <a:pt x="3227303" y="1153567"/>
                  <a:pt x="3189360" y="1131683"/>
                  <a:pt x="3189360" y="1131683"/>
                </a:cubicBezTo>
                <a:cubicBezTo>
                  <a:pt x="3156337" y="1032622"/>
                  <a:pt x="3209005" y="1182675"/>
                  <a:pt x="3162199" y="1077362"/>
                </a:cubicBezTo>
                <a:cubicBezTo>
                  <a:pt x="3152550" y="1055651"/>
                  <a:pt x="3143629" y="1008001"/>
                  <a:pt x="3125985" y="986828"/>
                </a:cubicBezTo>
                <a:cubicBezTo>
                  <a:pt x="3119019" y="978469"/>
                  <a:pt x="3107878" y="974757"/>
                  <a:pt x="3098825" y="968721"/>
                </a:cubicBezTo>
                <a:cubicBezTo>
                  <a:pt x="3086754" y="971739"/>
                  <a:pt x="3074529" y="974199"/>
                  <a:pt x="3062611" y="977774"/>
                </a:cubicBezTo>
                <a:cubicBezTo>
                  <a:pt x="3044329" y="983258"/>
                  <a:pt x="3027229" y="993513"/>
                  <a:pt x="3008290" y="995881"/>
                </a:cubicBezTo>
                <a:lnTo>
                  <a:pt x="2935863" y="1004935"/>
                </a:lnTo>
                <a:cubicBezTo>
                  <a:pt x="2929827" y="1013988"/>
                  <a:pt x="2922042" y="1022094"/>
                  <a:pt x="2917756" y="1032095"/>
                </a:cubicBezTo>
                <a:cubicBezTo>
                  <a:pt x="2882678" y="1113942"/>
                  <a:pt x="2936053" y="1027283"/>
                  <a:pt x="2890595" y="1095469"/>
                </a:cubicBezTo>
                <a:cubicBezTo>
                  <a:pt x="2887577" y="1104523"/>
                  <a:pt x="2887504" y="1115178"/>
                  <a:pt x="2881542" y="1122630"/>
                </a:cubicBezTo>
                <a:cubicBezTo>
                  <a:pt x="2874745" y="1131127"/>
                  <a:pt x="2862740" y="1133771"/>
                  <a:pt x="2854381" y="1140737"/>
                </a:cubicBezTo>
                <a:cubicBezTo>
                  <a:pt x="2769278" y="1211655"/>
                  <a:pt x="2910204" y="1112574"/>
                  <a:pt x="2772900" y="1204111"/>
                </a:cubicBezTo>
                <a:cubicBezTo>
                  <a:pt x="2675855" y="1268808"/>
                  <a:pt x="2823133" y="1168058"/>
                  <a:pt x="2718579" y="1249378"/>
                </a:cubicBezTo>
                <a:cubicBezTo>
                  <a:pt x="2701401" y="1262738"/>
                  <a:pt x="2682366" y="1273521"/>
                  <a:pt x="2664259" y="1285592"/>
                </a:cubicBezTo>
                <a:lnTo>
                  <a:pt x="2637098" y="1303699"/>
                </a:lnTo>
                <a:cubicBezTo>
                  <a:pt x="2628045" y="1309735"/>
                  <a:pt x="2620494" y="1319167"/>
                  <a:pt x="2609938" y="1321806"/>
                </a:cubicBezTo>
                <a:cubicBezTo>
                  <a:pt x="2597867" y="1324824"/>
                  <a:pt x="2585642" y="1327285"/>
                  <a:pt x="2573724" y="1330860"/>
                </a:cubicBezTo>
                <a:cubicBezTo>
                  <a:pt x="2555443" y="1336344"/>
                  <a:pt x="2538342" y="1346599"/>
                  <a:pt x="2519403" y="1348966"/>
                </a:cubicBezTo>
                <a:lnTo>
                  <a:pt x="2446975" y="1358020"/>
                </a:lnTo>
                <a:cubicBezTo>
                  <a:pt x="2326745" y="1398097"/>
                  <a:pt x="2411723" y="1376956"/>
                  <a:pt x="2184425" y="1367073"/>
                </a:cubicBezTo>
                <a:cubicBezTo>
                  <a:pt x="2083220" y="1346832"/>
                  <a:pt x="2110962" y="1374573"/>
                  <a:pt x="2075783" y="1321806"/>
                </a:cubicBezTo>
                <a:lnTo>
                  <a:pt x="2057676" y="1267485"/>
                </a:lnTo>
                <a:cubicBezTo>
                  <a:pt x="2051712" y="1249592"/>
                  <a:pt x="2046471" y="1225928"/>
                  <a:pt x="2030516" y="1213164"/>
                </a:cubicBezTo>
                <a:cubicBezTo>
                  <a:pt x="2023064" y="1207202"/>
                  <a:pt x="2012409" y="1207129"/>
                  <a:pt x="2003356" y="1204111"/>
                </a:cubicBezTo>
                <a:cubicBezTo>
                  <a:pt x="1991285" y="1207129"/>
                  <a:pt x="1979060" y="1209589"/>
                  <a:pt x="1967142" y="1213164"/>
                </a:cubicBezTo>
                <a:cubicBezTo>
                  <a:pt x="1948860" y="1218648"/>
                  <a:pt x="1931338" y="1226642"/>
                  <a:pt x="1912821" y="1231271"/>
                </a:cubicBezTo>
                <a:cubicBezTo>
                  <a:pt x="1900750" y="1234289"/>
                  <a:pt x="1888571" y="1236907"/>
                  <a:pt x="1876607" y="1240325"/>
                </a:cubicBezTo>
                <a:cubicBezTo>
                  <a:pt x="1836112" y="1251895"/>
                  <a:pt x="1851013" y="1254133"/>
                  <a:pt x="1795126" y="1258432"/>
                </a:cubicBezTo>
                <a:cubicBezTo>
                  <a:pt x="1734872" y="1263067"/>
                  <a:pt x="1674413" y="1264467"/>
                  <a:pt x="1614057" y="1267485"/>
                </a:cubicBezTo>
                <a:lnTo>
                  <a:pt x="1586896" y="1276539"/>
                </a:lnTo>
                <a:lnTo>
                  <a:pt x="889779" y="1937442"/>
                </a:lnTo>
                <a:lnTo>
                  <a:pt x="889779" y="1937442"/>
                </a:lnTo>
                <a:cubicBezTo>
                  <a:pt x="895815" y="1964602"/>
                  <a:pt x="907886" y="1991100"/>
                  <a:pt x="907886" y="2018923"/>
                </a:cubicBezTo>
                <a:cubicBezTo>
                  <a:pt x="907886" y="2038009"/>
                  <a:pt x="895815" y="2055137"/>
                  <a:pt x="889779" y="2073244"/>
                </a:cubicBezTo>
                <a:cubicBezTo>
                  <a:pt x="889777" y="2073249"/>
                  <a:pt x="871675" y="2127560"/>
                  <a:pt x="871672" y="2127564"/>
                </a:cubicBezTo>
                <a:lnTo>
                  <a:pt x="853565" y="2154725"/>
                </a:lnTo>
                <a:cubicBezTo>
                  <a:pt x="813855" y="2273862"/>
                  <a:pt x="844312" y="2166284"/>
                  <a:pt x="826405" y="2390115"/>
                </a:cubicBezTo>
                <a:cubicBezTo>
                  <a:pt x="825178" y="2405454"/>
                  <a:pt x="819692" y="2420173"/>
                  <a:pt x="817352" y="2435382"/>
                </a:cubicBezTo>
                <a:cubicBezTo>
                  <a:pt x="806231" y="2507671"/>
                  <a:pt x="812140" y="2497658"/>
                  <a:pt x="799245" y="2562131"/>
                </a:cubicBezTo>
                <a:cubicBezTo>
                  <a:pt x="793562" y="2590545"/>
                  <a:pt x="789765" y="2599623"/>
                  <a:pt x="781138" y="2625505"/>
                </a:cubicBezTo>
                <a:cubicBezTo>
                  <a:pt x="774500" y="2671970"/>
                  <a:pt x="772957" y="2691132"/>
                  <a:pt x="763031" y="2734147"/>
                </a:cubicBezTo>
                <a:cubicBezTo>
                  <a:pt x="757435" y="2758395"/>
                  <a:pt x="752793" y="2782966"/>
                  <a:pt x="744924" y="2806574"/>
                </a:cubicBezTo>
                <a:lnTo>
                  <a:pt x="726817" y="2860895"/>
                </a:lnTo>
                <a:cubicBezTo>
                  <a:pt x="723799" y="2869949"/>
                  <a:pt x="722032" y="2879520"/>
                  <a:pt x="717764" y="2888056"/>
                </a:cubicBezTo>
                <a:cubicBezTo>
                  <a:pt x="705693" y="2912198"/>
                  <a:pt x="690086" y="2934876"/>
                  <a:pt x="681550" y="2960483"/>
                </a:cubicBezTo>
                <a:lnTo>
                  <a:pt x="663443" y="3014804"/>
                </a:lnTo>
                <a:cubicBezTo>
                  <a:pt x="660425" y="3023857"/>
                  <a:pt x="659683" y="3034024"/>
                  <a:pt x="654389" y="3041964"/>
                </a:cubicBezTo>
                <a:lnTo>
                  <a:pt x="636282" y="3069125"/>
                </a:lnTo>
                <a:cubicBezTo>
                  <a:pt x="630246" y="3087232"/>
                  <a:pt x="621918" y="3104730"/>
                  <a:pt x="618175" y="3123446"/>
                </a:cubicBezTo>
                <a:cubicBezTo>
                  <a:pt x="615157" y="3138535"/>
                  <a:pt x="613171" y="3153867"/>
                  <a:pt x="609122" y="3168713"/>
                </a:cubicBezTo>
                <a:cubicBezTo>
                  <a:pt x="604100" y="3187127"/>
                  <a:pt x="597051" y="3204927"/>
                  <a:pt x="591015" y="3223034"/>
                </a:cubicBezTo>
                <a:lnTo>
                  <a:pt x="581962" y="3250194"/>
                </a:lnTo>
                <a:lnTo>
                  <a:pt x="572908" y="3277355"/>
                </a:lnTo>
                <a:cubicBezTo>
                  <a:pt x="569890" y="3286408"/>
                  <a:pt x="569149" y="3296575"/>
                  <a:pt x="563855" y="3304515"/>
                </a:cubicBezTo>
                <a:cubicBezTo>
                  <a:pt x="542005" y="3337290"/>
                  <a:pt x="550614" y="3321943"/>
                  <a:pt x="536694" y="3349782"/>
                </a:cubicBezTo>
                <a:lnTo>
                  <a:pt x="527641" y="3349782"/>
                </a:lnTo>
                <a:cubicBezTo>
                  <a:pt x="327264" y="3366481"/>
                  <a:pt x="486984" y="3349013"/>
                  <a:pt x="373732" y="3367889"/>
                </a:cubicBezTo>
                <a:cubicBezTo>
                  <a:pt x="327762" y="3375551"/>
                  <a:pt x="307747" y="3375332"/>
                  <a:pt x="265090" y="3385996"/>
                </a:cubicBezTo>
                <a:cubicBezTo>
                  <a:pt x="207870" y="3400301"/>
                  <a:pt x="259060" y="3400075"/>
                  <a:pt x="165502" y="3431263"/>
                </a:cubicBezTo>
                <a:lnTo>
                  <a:pt x="138342" y="3440317"/>
                </a:lnTo>
                <a:cubicBezTo>
                  <a:pt x="129288" y="3449370"/>
                  <a:pt x="116381" y="3455777"/>
                  <a:pt x="111181" y="3467477"/>
                </a:cubicBezTo>
                <a:cubicBezTo>
                  <a:pt x="103726" y="3484252"/>
                  <a:pt x="106110" y="3503878"/>
                  <a:pt x="102128" y="3521798"/>
                </a:cubicBezTo>
                <a:cubicBezTo>
                  <a:pt x="95595" y="3551197"/>
                  <a:pt x="87741" y="3555365"/>
                  <a:pt x="74967" y="3585172"/>
                </a:cubicBezTo>
                <a:cubicBezTo>
                  <a:pt x="71208" y="3593944"/>
                  <a:pt x="70182" y="3603797"/>
                  <a:pt x="65914" y="3612333"/>
                </a:cubicBezTo>
                <a:cubicBezTo>
                  <a:pt x="49058" y="3646045"/>
                  <a:pt x="45671" y="3636625"/>
                  <a:pt x="20647" y="3666654"/>
                </a:cubicBezTo>
                <a:cubicBezTo>
                  <a:pt x="13681" y="3675013"/>
                  <a:pt x="-7192" y="3698680"/>
                  <a:pt x="2540" y="3693814"/>
                </a:cubicBezTo>
                <a:cubicBezTo>
                  <a:pt x="17809" y="3686179"/>
                  <a:pt x="23485" y="3665235"/>
                  <a:pt x="38754" y="3657600"/>
                </a:cubicBezTo>
                <a:cubicBezTo>
                  <a:pt x="61012" y="3646471"/>
                  <a:pt x="88075" y="3648735"/>
                  <a:pt x="111181" y="3639493"/>
                </a:cubicBezTo>
                <a:cubicBezTo>
                  <a:pt x="170736" y="3615671"/>
                  <a:pt x="140513" y="3624573"/>
                  <a:pt x="201716" y="3612333"/>
                </a:cubicBezTo>
                <a:cubicBezTo>
                  <a:pt x="213787" y="3606297"/>
                  <a:pt x="225003" y="3598104"/>
                  <a:pt x="237930" y="3594226"/>
                </a:cubicBezTo>
                <a:cubicBezTo>
                  <a:pt x="250465" y="3590465"/>
                  <a:pt x="347122" y="3577536"/>
                  <a:pt x="355625" y="3576119"/>
                </a:cubicBezTo>
                <a:cubicBezTo>
                  <a:pt x="465245" y="3557849"/>
                  <a:pt x="335470" y="3579147"/>
                  <a:pt x="446160" y="3548959"/>
                </a:cubicBezTo>
                <a:cubicBezTo>
                  <a:pt x="463870" y="3544129"/>
                  <a:pt x="482373" y="3542923"/>
                  <a:pt x="500480" y="3539905"/>
                </a:cubicBezTo>
                <a:cubicBezTo>
                  <a:pt x="509534" y="3533869"/>
                  <a:pt x="525002" y="3532354"/>
                  <a:pt x="527641" y="3521798"/>
                </a:cubicBezTo>
                <a:cubicBezTo>
                  <a:pt x="533711" y="3497519"/>
                  <a:pt x="518745" y="3458582"/>
                  <a:pt x="500480" y="3440317"/>
                </a:cubicBezTo>
                <a:cubicBezTo>
                  <a:pt x="492786" y="3432623"/>
                  <a:pt x="482373" y="3428246"/>
                  <a:pt x="473320" y="3422210"/>
                </a:cubicBezTo>
                <a:lnTo>
                  <a:pt x="328464" y="3440317"/>
                </a:lnTo>
                <a:cubicBezTo>
                  <a:pt x="307304" y="3443077"/>
                  <a:pt x="286015" y="3445185"/>
                  <a:pt x="265090" y="3449370"/>
                </a:cubicBezTo>
                <a:cubicBezTo>
                  <a:pt x="220071" y="3458374"/>
                  <a:pt x="254463" y="3457111"/>
                  <a:pt x="210769" y="3476531"/>
                </a:cubicBezTo>
                <a:cubicBezTo>
                  <a:pt x="193328" y="3484283"/>
                  <a:pt x="174556" y="3488602"/>
                  <a:pt x="156449" y="3494638"/>
                </a:cubicBezTo>
                <a:cubicBezTo>
                  <a:pt x="126427" y="3504645"/>
                  <a:pt x="138831" y="3503691"/>
                  <a:pt x="120235" y="3503691"/>
                </a:cubicBezTo>
                <a:lnTo>
                  <a:pt x="545748" y="3358836"/>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Tekstiruutu 11">
            <a:extLst>
              <a:ext uri="{FF2B5EF4-FFF2-40B4-BE49-F238E27FC236}">
                <a16:creationId xmlns:a16="http://schemas.microsoft.com/office/drawing/2014/main" id="{8DC43E47-52F9-457E-8D64-75B27CDEC31E}"/>
              </a:ext>
            </a:extLst>
          </p:cNvPr>
          <p:cNvSpPr txBox="1"/>
          <p:nvPr/>
        </p:nvSpPr>
        <p:spPr>
          <a:xfrm>
            <a:off x="6334886" y="1112349"/>
            <a:ext cx="5703418" cy="4985980"/>
          </a:xfrm>
          <a:prstGeom prst="rect">
            <a:avLst/>
          </a:prstGeom>
          <a:noFill/>
          <a:ln>
            <a:solidFill>
              <a:schemeClr val="tx1"/>
            </a:solidFill>
          </a:ln>
        </p:spPr>
        <p:txBody>
          <a:bodyPr wrap="square">
            <a:spAutoFit/>
          </a:bodyPr>
          <a:lstStyle/>
          <a:p>
            <a:r>
              <a:rPr lang="fi-FI" sz="1600" dirty="0"/>
              <a:t>3 Vesien tilaan vaikuttavat tekijät</a:t>
            </a:r>
            <a:r>
              <a:rPr lang="fi-FI" sz="1400" dirty="0"/>
              <a:t>	</a:t>
            </a:r>
          </a:p>
          <a:p>
            <a:r>
              <a:rPr lang="fi-FI" sz="1400" dirty="0"/>
              <a:t>	3.1 Luonnonolot ja maankäyttö	</a:t>
            </a:r>
          </a:p>
          <a:p>
            <a:r>
              <a:rPr lang="fi-FI" sz="1400" dirty="0"/>
              <a:t>	3.2 Pinta- ja pohjavesiin kohdistuva kuormitus	</a:t>
            </a:r>
          </a:p>
          <a:p>
            <a:r>
              <a:rPr lang="fi-FI" sz="1400" dirty="0"/>
              <a:t>		</a:t>
            </a:r>
            <a:r>
              <a:rPr lang="fi-FI" sz="1200" dirty="0"/>
              <a:t>3.2.1 Ravinteet	</a:t>
            </a:r>
          </a:p>
          <a:p>
            <a:r>
              <a:rPr lang="fi-FI" sz="1200" dirty="0"/>
              <a:t>		3.2.2 Kiintoaine- ja humus	</a:t>
            </a:r>
          </a:p>
          <a:p>
            <a:r>
              <a:rPr lang="fi-FI" sz="1200" dirty="0"/>
              <a:t>		3.2.3 Happamuus	</a:t>
            </a:r>
          </a:p>
          <a:p>
            <a:r>
              <a:rPr lang="fi-FI" sz="1200" dirty="0"/>
              <a:t>		3.2.4 Vesiympäristölle vaaralliset ja haitalliset aineet</a:t>
            </a:r>
            <a:r>
              <a:rPr lang="fi-FI" sz="1400" dirty="0"/>
              <a:t>	</a:t>
            </a:r>
          </a:p>
          <a:p>
            <a:r>
              <a:rPr lang="fi-FI" sz="1400" dirty="0"/>
              <a:t>	3.3 Kuormitusta aiheuttavat toiminnot	</a:t>
            </a:r>
          </a:p>
          <a:p>
            <a:r>
              <a:rPr lang="fi-FI" sz="1400" dirty="0"/>
              <a:t>		</a:t>
            </a:r>
            <a:r>
              <a:rPr lang="fi-FI" sz="1200" dirty="0"/>
              <a:t>3.3.1 Yhdyskunnat ja haja-asutus	</a:t>
            </a:r>
          </a:p>
          <a:p>
            <a:r>
              <a:rPr lang="fi-FI" sz="1200" dirty="0"/>
              <a:t>		3.3.2 Teollisuus ja kaivostoiminta	</a:t>
            </a:r>
          </a:p>
          <a:p>
            <a:r>
              <a:rPr lang="fi-FI" sz="1200" dirty="0"/>
              <a:t>		3.3.3 Kalankasvatus	</a:t>
            </a:r>
          </a:p>
          <a:p>
            <a:r>
              <a:rPr lang="fi-FI" sz="1200" dirty="0"/>
              <a:t>		3.3.4 Turvetuotanto	</a:t>
            </a:r>
          </a:p>
          <a:p>
            <a:r>
              <a:rPr lang="fi-FI" sz="1200" dirty="0"/>
              <a:t>		3.3.5 Turkiseläintuotanto	</a:t>
            </a:r>
          </a:p>
          <a:p>
            <a:r>
              <a:rPr lang="fi-FI" sz="1200" dirty="0"/>
              <a:t>		3.3.6 Metsätalous	</a:t>
            </a:r>
          </a:p>
          <a:p>
            <a:r>
              <a:rPr lang="fi-FI" sz="1200" dirty="0"/>
              <a:t>		3.3.7 Maatalous	</a:t>
            </a:r>
          </a:p>
          <a:p>
            <a:r>
              <a:rPr lang="fi-FI" sz="1200" dirty="0"/>
              <a:t>		3.3.8 Maa-ainesten otto	</a:t>
            </a:r>
          </a:p>
          <a:p>
            <a:r>
              <a:rPr lang="fi-FI" sz="1200" dirty="0"/>
              <a:t>		3.3.9 Liikenne	</a:t>
            </a:r>
          </a:p>
          <a:p>
            <a:r>
              <a:rPr lang="fi-FI" sz="1200" dirty="0"/>
              <a:t>		3.3.10 Pilaantuneet maa-alueet</a:t>
            </a:r>
            <a:r>
              <a:rPr lang="fi-FI" sz="1400" dirty="0"/>
              <a:t>	</a:t>
            </a:r>
          </a:p>
          <a:p>
            <a:r>
              <a:rPr lang="fi-FI" sz="1400" dirty="0"/>
              <a:t>	3.4 Säännöstely ja vesirakentaminen	</a:t>
            </a:r>
          </a:p>
          <a:p>
            <a:r>
              <a:rPr lang="fi-FI" sz="1400" dirty="0"/>
              <a:t>	3.5 Vedenotto	</a:t>
            </a:r>
          </a:p>
          <a:p>
            <a:r>
              <a:rPr lang="fi-FI" sz="1400" dirty="0"/>
              <a:t>	3.6 Maa- ja metsätalouden vesienhallinta	</a:t>
            </a:r>
          </a:p>
          <a:p>
            <a:r>
              <a:rPr lang="fi-FI" sz="1400" dirty="0"/>
              <a:t>	3.7 Vieraslajit	</a:t>
            </a:r>
          </a:p>
          <a:p>
            <a:r>
              <a:rPr lang="fi-FI" sz="1400" dirty="0"/>
              <a:t>	3.8 Tulvariskien hallinta	</a:t>
            </a:r>
          </a:p>
          <a:p>
            <a:r>
              <a:rPr lang="fi-FI" sz="1400" dirty="0"/>
              <a:t>	3.9 Ilmastonmuutoksen vaikutukset	</a:t>
            </a:r>
          </a:p>
        </p:txBody>
      </p:sp>
      <p:sp>
        <p:nvSpPr>
          <p:cNvPr id="13" name="Tekstiruutu 12">
            <a:extLst>
              <a:ext uri="{FF2B5EF4-FFF2-40B4-BE49-F238E27FC236}">
                <a16:creationId xmlns:a16="http://schemas.microsoft.com/office/drawing/2014/main" id="{1C675D61-E15B-432B-A03C-C6B923601827}"/>
              </a:ext>
            </a:extLst>
          </p:cNvPr>
          <p:cNvSpPr txBox="1"/>
          <p:nvPr/>
        </p:nvSpPr>
        <p:spPr>
          <a:xfrm>
            <a:off x="582515" y="1582340"/>
            <a:ext cx="4915917" cy="3693319"/>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fi-FI" sz="2400" dirty="0"/>
              <a:t>Arvio eri tekijöiden ja toimintojen merkityksestä vesien tilaan vaikuttavina tekijöinä yleisellä tasolla vesienhoitoalueiden eri osissa</a:t>
            </a:r>
          </a:p>
          <a:p>
            <a:pPr algn="l"/>
            <a:endParaRPr lang="fi-FI" sz="2400" dirty="0"/>
          </a:p>
          <a:p>
            <a:pPr marL="285750" indent="-285750" algn="l">
              <a:buFont typeface="Arial" panose="020B0604020202020204" pitchFamily="34" charset="0"/>
              <a:buChar char="•"/>
            </a:pPr>
            <a:r>
              <a:rPr lang="fi-FI" sz="2400" dirty="0"/>
              <a:t>Tarkemmat vesimuodostuma-kohtaiset arviot on esitetty toimenpideohjelmassa ja tietojärjestelmissä</a:t>
            </a:r>
          </a:p>
        </p:txBody>
      </p:sp>
    </p:spTree>
    <p:extLst>
      <p:ext uri="{BB962C8B-B14F-4D97-AF65-F5344CB8AC3E}">
        <p14:creationId xmlns:p14="http://schemas.microsoft.com/office/powerpoint/2010/main" val="34534931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CD45EE4-AACD-4763-A550-524C4543E968}"/>
              </a:ext>
            </a:extLst>
          </p:cNvPr>
          <p:cNvSpPr>
            <a:spLocks noGrp="1"/>
          </p:cNvSpPr>
          <p:nvPr>
            <p:ph type="title"/>
          </p:nvPr>
        </p:nvSpPr>
        <p:spPr>
          <a:xfrm>
            <a:off x="396323" y="210820"/>
            <a:ext cx="5172478" cy="679054"/>
          </a:xfrm>
        </p:spPr>
        <p:txBody>
          <a:bodyPr/>
          <a:lstStyle/>
          <a:p>
            <a:r>
              <a:rPr lang="fi-FI" sz="3200" dirty="0"/>
              <a:t>Tila-arviot vesienhoitoalueella</a:t>
            </a:r>
          </a:p>
        </p:txBody>
      </p:sp>
      <p:sp>
        <p:nvSpPr>
          <p:cNvPr id="3" name="Sisällön paikkamerkki 2">
            <a:extLst>
              <a:ext uri="{FF2B5EF4-FFF2-40B4-BE49-F238E27FC236}">
                <a16:creationId xmlns:a16="http://schemas.microsoft.com/office/drawing/2014/main" id="{DB9A1F38-3586-483E-875D-5F88BFC9E2D2}"/>
              </a:ext>
            </a:extLst>
          </p:cNvPr>
          <p:cNvSpPr>
            <a:spLocks noGrp="1"/>
          </p:cNvSpPr>
          <p:nvPr>
            <p:ph idx="1"/>
          </p:nvPr>
        </p:nvSpPr>
        <p:spPr>
          <a:xfrm>
            <a:off x="144854" y="1139496"/>
            <a:ext cx="5867109" cy="2530475"/>
          </a:xfrm>
        </p:spPr>
        <p:txBody>
          <a:bodyPr/>
          <a:lstStyle/>
          <a:p>
            <a:r>
              <a:rPr lang="fi-FI" sz="2000" dirty="0">
                <a:solidFill>
                  <a:srgbClr val="000000"/>
                </a:solidFill>
                <a:effectLst/>
                <a:ea typeface="Calibri" panose="020F0502020204030204" pitchFamily="34" charset="0"/>
              </a:rPr>
              <a:t>Vesimuodostumista 82 % on saavuttanut tilatavoitteen (vähintään hyvä tila) </a:t>
            </a:r>
            <a:r>
              <a:rPr lang="fi-FI" sz="2000" dirty="0">
                <a:effectLst/>
                <a:ea typeface="Calibri" panose="020F0502020204030204" pitchFamily="34" charset="0"/>
              </a:rPr>
              <a:t>(</a:t>
            </a:r>
            <a:r>
              <a:rPr lang="fi-FI" sz="2000" dirty="0" err="1">
                <a:effectLst/>
                <a:ea typeface="Calibri" panose="020F0502020204030204" pitchFamily="34" charset="0"/>
              </a:rPr>
              <a:t>Kalaj</a:t>
            </a:r>
            <a:r>
              <a:rPr lang="fi-FI" sz="2000" dirty="0">
                <a:effectLst/>
                <a:ea typeface="Calibri" panose="020F0502020204030204" pitchFamily="34" charset="0"/>
              </a:rPr>
              <a:t>. 44 %)</a:t>
            </a:r>
          </a:p>
          <a:p>
            <a:r>
              <a:rPr lang="fi-FI" sz="2000" dirty="0">
                <a:solidFill>
                  <a:srgbClr val="000000"/>
                </a:solidFill>
                <a:effectLst/>
                <a:ea typeface="Calibri" panose="020F0502020204030204" pitchFamily="34" charset="0"/>
              </a:rPr>
              <a:t>Virtavesien uomapituudesta 64 % tilatavoitteessa</a:t>
            </a:r>
          </a:p>
          <a:p>
            <a:r>
              <a:rPr lang="fi-FI" sz="2000" dirty="0">
                <a:solidFill>
                  <a:srgbClr val="000000"/>
                </a:solidFill>
                <a:effectLst/>
                <a:ea typeface="Calibri" panose="020F0502020204030204" pitchFamily="34" charset="0"/>
              </a:rPr>
              <a:t>Luokitellusta järvipinta-alasta 93 % tilatavoitteessa</a:t>
            </a:r>
          </a:p>
          <a:p>
            <a:r>
              <a:rPr lang="fi-FI" sz="2000" dirty="0">
                <a:solidFill>
                  <a:srgbClr val="000000"/>
                </a:solidFill>
                <a:effectLst/>
                <a:ea typeface="Calibri" panose="020F0502020204030204" pitchFamily="34" charset="0"/>
              </a:rPr>
              <a:t>Rannikkovesien pinta-alasta  vain 18 % tilatavoitteessa</a:t>
            </a:r>
            <a:endParaRPr lang="fi-FI" sz="2000" dirty="0"/>
          </a:p>
        </p:txBody>
      </p:sp>
      <p:sp>
        <p:nvSpPr>
          <p:cNvPr id="4" name="Vapaamuotoinen: Muoto 3">
            <a:extLst>
              <a:ext uri="{FF2B5EF4-FFF2-40B4-BE49-F238E27FC236}">
                <a16:creationId xmlns:a16="http://schemas.microsoft.com/office/drawing/2014/main" id="{D69560AD-8215-489F-83C1-2A436678CCC1}"/>
              </a:ext>
            </a:extLst>
          </p:cNvPr>
          <p:cNvSpPr/>
          <p:nvPr/>
        </p:nvSpPr>
        <p:spPr>
          <a:xfrm>
            <a:off x="6334886" y="1013988"/>
            <a:ext cx="4465898" cy="3694466"/>
          </a:xfrm>
          <a:custGeom>
            <a:avLst/>
            <a:gdLst>
              <a:gd name="connsiteX0" fmla="*/ 4465898 w 4465898"/>
              <a:gd name="connsiteY0" fmla="*/ 36214 h 3694466"/>
              <a:gd name="connsiteX1" fmla="*/ 4465898 w 4465898"/>
              <a:gd name="connsiteY1" fmla="*/ 36214 h 3694466"/>
              <a:gd name="connsiteX2" fmla="*/ 4357257 w 4465898"/>
              <a:gd name="connsiteY2" fmla="*/ 27161 h 3694466"/>
              <a:gd name="connsiteX3" fmla="*/ 4266722 w 4465898"/>
              <a:gd name="connsiteY3" fmla="*/ 45267 h 3694466"/>
              <a:gd name="connsiteX4" fmla="*/ 4248615 w 4465898"/>
              <a:gd name="connsiteY4" fmla="*/ 72428 h 3694466"/>
              <a:gd name="connsiteX5" fmla="*/ 4239562 w 4465898"/>
              <a:gd name="connsiteY5" fmla="*/ 108642 h 3694466"/>
              <a:gd name="connsiteX6" fmla="*/ 4203348 w 4465898"/>
              <a:gd name="connsiteY6" fmla="*/ 90535 h 3694466"/>
              <a:gd name="connsiteX7" fmla="*/ 4112813 w 4465898"/>
              <a:gd name="connsiteY7" fmla="*/ 27161 h 3694466"/>
              <a:gd name="connsiteX8" fmla="*/ 4076599 w 4465898"/>
              <a:gd name="connsiteY8" fmla="*/ 18107 h 3694466"/>
              <a:gd name="connsiteX9" fmla="*/ 4022278 w 4465898"/>
              <a:gd name="connsiteY9" fmla="*/ 0 h 3694466"/>
              <a:gd name="connsiteX10" fmla="*/ 3859316 w 4465898"/>
              <a:gd name="connsiteY10" fmla="*/ 9054 h 3694466"/>
              <a:gd name="connsiteX11" fmla="*/ 3850263 w 4465898"/>
              <a:gd name="connsiteY11" fmla="*/ 45267 h 3694466"/>
              <a:gd name="connsiteX12" fmla="*/ 3841209 w 4465898"/>
              <a:gd name="connsiteY12" fmla="*/ 72428 h 3694466"/>
              <a:gd name="connsiteX13" fmla="*/ 3832156 w 4465898"/>
              <a:gd name="connsiteY13" fmla="*/ 108642 h 3694466"/>
              <a:gd name="connsiteX14" fmla="*/ 3814049 w 4465898"/>
              <a:gd name="connsiteY14" fmla="*/ 135802 h 3694466"/>
              <a:gd name="connsiteX15" fmla="*/ 3804995 w 4465898"/>
              <a:gd name="connsiteY15" fmla="*/ 172016 h 3694466"/>
              <a:gd name="connsiteX16" fmla="*/ 3795942 w 4465898"/>
              <a:gd name="connsiteY16" fmla="*/ 199176 h 3694466"/>
              <a:gd name="connsiteX17" fmla="*/ 3786888 w 4465898"/>
              <a:gd name="connsiteY17" fmla="*/ 262551 h 3694466"/>
              <a:gd name="connsiteX18" fmla="*/ 3795942 w 4465898"/>
              <a:gd name="connsiteY18" fmla="*/ 389299 h 3694466"/>
              <a:gd name="connsiteX19" fmla="*/ 3895530 w 4465898"/>
              <a:gd name="connsiteY19" fmla="*/ 398353 h 3694466"/>
              <a:gd name="connsiteX20" fmla="*/ 3922690 w 4465898"/>
              <a:gd name="connsiteY20" fmla="*/ 425513 h 3694466"/>
              <a:gd name="connsiteX21" fmla="*/ 3913637 w 4465898"/>
              <a:gd name="connsiteY21" fmla="*/ 588475 h 3694466"/>
              <a:gd name="connsiteX22" fmla="*/ 3886476 w 4465898"/>
              <a:gd name="connsiteY22" fmla="*/ 615636 h 3694466"/>
              <a:gd name="connsiteX23" fmla="*/ 3795942 w 4465898"/>
              <a:gd name="connsiteY23" fmla="*/ 633743 h 3694466"/>
              <a:gd name="connsiteX24" fmla="*/ 3786888 w 4465898"/>
              <a:gd name="connsiteY24" fmla="*/ 660903 h 3694466"/>
              <a:gd name="connsiteX25" fmla="*/ 3823102 w 4465898"/>
              <a:gd name="connsiteY25" fmla="*/ 706170 h 3694466"/>
              <a:gd name="connsiteX26" fmla="*/ 3877423 w 4465898"/>
              <a:gd name="connsiteY26" fmla="*/ 724277 h 3694466"/>
              <a:gd name="connsiteX27" fmla="*/ 3904583 w 4465898"/>
              <a:gd name="connsiteY27" fmla="*/ 751438 h 3694466"/>
              <a:gd name="connsiteX28" fmla="*/ 3922690 w 4465898"/>
              <a:gd name="connsiteY28" fmla="*/ 805759 h 3694466"/>
              <a:gd name="connsiteX29" fmla="*/ 3913637 w 4465898"/>
              <a:gd name="connsiteY29" fmla="*/ 841972 h 3694466"/>
              <a:gd name="connsiteX30" fmla="*/ 3886476 w 4465898"/>
              <a:gd name="connsiteY30" fmla="*/ 851026 h 3694466"/>
              <a:gd name="connsiteX31" fmla="*/ 3859316 w 4465898"/>
              <a:gd name="connsiteY31" fmla="*/ 869133 h 3694466"/>
              <a:gd name="connsiteX32" fmla="*/ 3804995 w 4465898"/>
              <a:gd name="connsiteY32" fmla="*/ 860079 h 3694466"/>
              <a:gd name="connsiteX33" fmla="*/ 3777835 w 4465898"/>
              <a:gd name="connsiteY33" fmla="*/ 851026 h 3694466"/>
              <a:gd name="connsiteX34" fmla="*/ 3714461 w 4465898"/>
              <a:gd name="connsiteY34" fmla="*/ 860079 h 3694466"/>
              <a:gd name="connsiteX35" fmla="*/ 3687300 w 4465898"/>
              <a:gd name="connsiteY35" fmla="*/ 878186 h 3694466"/>
              <a:gd name="connsiteX36" fmla="*/ 3687300 w 4465898"/>
              <a:gd name="connsiteY36" fmla="*/ 968721 h 3694466"/>
              <a:gd name="connsiteX37" fmla="*/ 3696354 w 4465898"/>
              <a:gd name="connsiteY37" fmla="*/ 995881 h 3694466"/>
              <a:gd name="connsiteX38" fmla="*/ 3723514 w 4465898"/>
              <a:gd name="connsiteY38" fmla="*/ 1023042 h 3694466"/>
              <a:gd name="connsiteX39" fmla="*/ 3714461 w 4465898"/>
              <a:gd name="connsiteY39" fmla="*/ 1122630 h 3694466"/>
              <a:gd name="connsiteX40" fmla="*/ 3632979 w 4465898"/>
              <a:gd name="connsiteY40" fmla="*/ 1149790 h 3694466"/>
              <a:gd name="connsiteX41" fmla="*/ 3578659 w 4465898"/>
              <a:gd name="connsiteY41" fmla="*/ 1167897 h 3694466"/>
              <a:gd name="connsiteX42" fmla="*/ 3551498 w 4465898"/>
              <a:gd name="connsiteY42" fmla="*/ 1176951 h 3694466"/>
              <a:gd name="connsiteX43" fmla="*/ 3506231 w 4465898"/>
              <a:gd name="connsiteY43" fmla="*/ 1186004 h 3694466"/>
              <a:gd name="connsiteX44" fmla="*/ 3451910 w 4465898"/>
              <a:gd name="connsiteY44" fmla="*/ 1204111 h 3694466"/>
              <a:gd name="connsiteX45" fmla="*/ 3343268 w 4465898"/>
              <a:gd name="connsiteY45" fmla="*/ 1222218 h 3694466"/>
              <a:gd name="connsiteX46" fmla="*/ 3261787 w 4465898"/>
              <a:gd name="connsiteY46" fmla="*/ 1195058 h 3694466"/>
              <a:gd name="connsiteX47" fmla="*/ 3243680 w 4465898"/>
              <a:gd name="connsiteY47" fmla="*/ 1167897 h 3694466"/>
              <a:gd name="connsiteX48" fmla="*/ 3189360 w 4465898"/>
              <a:gd name="connsiteY48" fmla="*/ 1131683 h 3694466"/>
              <a:gd name="connsiteX49" fmla="*/ 3162199 w 4465898"/>
              <a:gd name="connsiteY49" fmla="*/ 1077362 h 3694466"/>
              <a:gd name="connsiteX50" fmla="*/ 3125985 w 4465898"/>
              <a:gd name="connsiteY50" fmla="*/ 986828 h 3694466"/>
              <a:gd name="connsiteX51" fmla="*/ 3098825 w 4465898"/>
              <a:gd name="connsiteY51" fmla="*/ 968721 h 3694466"/>
              <a:gd name="connsiteX52" fmla="*/ 3062611 w 4465898"/>
              <a:gd name="connsiteY52" fmla="*/ 977774 h 3694466"/>
              <a:gd name="connsiteX53" fmla="*/ 3008290 w 4465898"/>
              <a:gd name="connsiteY53" fmla="*/ 995881 h 3694466"/>
              <a:gd name="connsiteX54" fmla="*/ 2935863 w 4465898"/>
              <a:gd name="connsiteY54" fmla="*/ 1004935 h 3694466"/>
              <a:gd name="connsiteX55" fmla="*/ 2917756 w 4465898"/>
              <a:gd name="connsiteY55" fmla="*/ 1032095 h 3694466"/>
              <a:gd name="connsiteX56" fmla="*/ 2890595 w 4465898"/>
              <a:gd name="connsiteY56" fmla="*/ 1095469 h 3694466"/>
              <a:gd name="connsiteX57" fmla="*/ 2881542 w 4465898"/>
              <a:gd name="connsiteY57" fmla="*/ 1122630 h 3694466"/>
              <a:gd name="connsiteX58" fmla="*/ 2854381 w 4465898"/>
              <a:gd name="connsiteY58" fmla="*/ 1140737 h 3694466"/>
              <a:gd name="connsiteX59" fmla="*/ 2772900 w 4465898"/>
              <a:gd name="connsiteY59" fmla="*/ 1204111 h 3694466"/>
              <a:gd name="connsiteX60" fmla="*/ 2718579 w 4465898"/>
              <a:gd name="connsiteY60" fmla="*/ 1249378 h 3694466"/>
              <a:gd name="connsiteX61" fmla="*/ 2664259 w 4465898"/>
              <a:gd name="connsiteY61" fmla="*/ 1285592 h 3694466"/>
              <a:gd name="connsiteX62" fmla="*/ 2637098 w 4465898"/>
              <a:gd name="connsiteY62" fmla="*/ 1303699 h 3694466"/>
              <a:gd name="connsiteX63" fmla="*/ 2609938 w 4465898"/>
              <a:gd name="connsiteY63" fmla="*/ 1321806 h 3694466"/>
              <a:gd name="connsiteX64" fmla="*/ 2573724 w 4465898"/>
              <a:gd name="connsiteY64" fmla="*/ 1330860 h 3694466"/>
              <a:gd name="connsiteX65" fmla="*/ 2519403 w 4465898"/>
              <a:gd name="connsiteY65" fmla="*/ 1348966 h 3694466"/>
              <a:gd name="connsiteX66" fmla="*/ 2446975 w 4465898"/>
              <a:gd name="connsiteY66" fmla="*/ 1358020 h 3694466"/>
              <a:gd name="connsiteX67" fmla="*/ 2184425 w 4465898"/>
              <a:gd name="connsiteY67" fmla="*/ 1367073 h 3694466"/>
              <a:gd name="connsiteX68" fmla="*/ 2075783 w 4465898"/>
              <a:gd name="connsiteY68" fmla="*/ 1321806 h 3694466"/>
              <a:gd name="connsiteX69" fmla="*/ 2057676 w 4465898"/>
              <a:gd name="connsiteY69" fmla="*/ 1267485 h 3694466"/>
              <a:gd name="connsiteX70" fmla="*/ 2030516 w 4465898"/>
              <a:gd name="connsiteY70" fmla="*/ 1213164 h 3694466"/>
              <a:gd name="connsiteX71" fmla="*/ 2003356 w 4465898"/>
              <a:gd name="connsiteY71" fmla="*/ 1204111 h 3694466"/>
              <a:gd name="connsiteX72" fmla="*/ 1967142 w 4465898"/>
              <a:gd name="connsiteY72" fmla="*/ 1213164 h 3694466"/>
              <a:gd name="connsiteX73" fmla="*/ 1912821 w 4465898"/>
              <a:gd name="connsiteY73" fmla="*/ 1231271 h 3694466"/>
              <a:gd name="connsiteX74" fmla="*/ 1876607 w 4465898"/>
              <a:gd name="connsiteY74" fmla="*/ 1240325 h 3694466"/>
              <a:gd name="connsiteX75" fmla="*/ 1795126 w 4465898"/>
              <a:gd name="connsiteY75" fmla="*/ 1258432 h 3694466"/>
              <a:gd name="connsiteX76" fmla="*/ 1614057 w 4465898"/>
              <a:gd name="connsiteY76" fmla="*/ 1267485 h 3694466"/>
              <a:gd name="connsiteX77" fmla="*/ 1586896 w 4465898"/>
              <a:gd name="connsiteY77" fmla="*/ 1276539 h 3694466"/>
              <a:gd name="connsiteX78" fmla="*/ 889779 w 4465898"/>
              <a:gd name="connsiteY78" fmla="*/ 1937442 h 3694466"/>
              <a:gd name="connsiteX79" fmla="*/ 889779 w 4465898"/>
              <a:gd name="connsiteY79" fmla="*/ 1937442 h 3694466"/>
              <a:gd name="connsiteX80" fmla="*/ 907886 w 4465898"/>
              <a:gd name="connsiteY80" fmla="*/ 2018923 h 3694466"/>
              <a:gd name="connsiteX81" fmla="*/ 889779 w 4465898"/>
              <a:gd name="connsiteY81" fmla="*/ 2073244 h 3694466"/>
              <a:gd name="connsiteX82" fmla="*/ 871672 w 4465898"/>
              <a:gd name="connsiteY82" fmla="*/ 2127564 h 3694466"/>
              <a:gd name="connsiteX83" fmla="*/ 853565 w 4465898"/>
              <a:gd name="connsiteY83" fmla="*/ 2154725 h 3694466"/>
              <a:gd name="connsiteX84" fmla="*/ 826405 w 4465898"/>
              <a:gd name="connsiteY84" fmla="*/ 2390115 h 3694466"/>
              <a:gd name="connsiteX85" fmla="*/ 817352 w 4465898"/>
              <a:gd name="connsiteY85" fmla="*/ 2435382 h 3694466"/>
              <a:gd name="connsiteX86" fmla="*/ 799245 w 4465898"/>
              <a:gd name="connsiteY86" fmla="*/ 2562131 h 3694466"/>
              <a:gd name="connsiteX87" fmla="*/ 781138 w 4465898"/>
              <a:gd name="connsiteY87" fmla="*/ 2625505 h 3694466"/>
              <a:gd name="connsiteX88" fmla="*/ 763031 w 4465898"/>
              <a:gd name="connsiteY88" fmla="*/ 2734147 h 3694466"/>
              <a:gd name="connsiteX89" fmla="*/ 744924 w 4465898"/>
              <a:gd name="connsiteY89" fmla="*/ 2806574 h 3694466"/>
              <a:gd name="connsiteX90" fmla="*/ 726817 w 4465898"/>
              <a:gd name="connsiteY90" fmla="*/ 2860895 h 3694466"/>
              <a:gd name="connsiteX91" fmla="*/ 717764 w 4465898"/>
              <a:gd name="connsiteY91" fmla="*/ 2888056 h 3694466"/>
              <a:gd name="connsiteX92" fmla="*/ 681550 w 4465898"/>
              <a:gd name="connsiteY92" fmla="*/ 2960483 h 3694466"/>
              <a:gd name="connsiteX93" fmla="*/ 663443 w 4465898"/>
              <a:gd name="connsiteY93" fmla="*/ 3014804 h 3694466"/>
              <a:gd name="connsiteX94" fmla="*/ 654389 w 4465898"/>
              <a:gd name="connsiteY94" fmla="*/ 3041964 h 3694466"/>
              <a:gd name="connsiteX95" fmla="*/ 636282 w 4465898"/>
              <a:gd name="connsiteY95" fmla="*/ 3069125 h 3694466"/>
              <a:gd name="connsiteX96" fmla="*/ 618175 w 4465898"/>
              <a:gd name="connsiteY96" fmla="*/ 3123446 h 3694466"/>
              <a:gd name="connsiteX97" fmla="*/ 609122 w 4465898"/>
              <a:gd name="connsiteY97" fmla="*/ 3168713 h 3694466"/>
              <a:gd name="connsiteX98" fmla="*/ 591015 w 4465898"/>
              <a:gd name="connsiteY98" fmla="*/ 3223034 h 3694466"/>
              <a:gd name="connsiteX99" fmla="*/ 581962 w 4465898"/>
              <a:gd name="connsiteY99" fmla="*/ 3250194 h 3694466"/>
              <a:gd name="connsiteX100" fmla="*/ 572908 w 4465898"/>
              <a:gd name="connsiteY100" fmla="*/ 3277355 h 3694466"/>
              <a:gd name="connsiteX101" fmla="*/ 563855 w 4465898"/>
              <a:gd name="connsiteY101" fmla="*/ 3304515 h 3694466"/>
              <a:gd name="connsiteX102" fmla="*/ 536694 w 4465898"/>
              <a:gd name="connsiteY102" fmla="*/ 3349782 h 3694466"/>
              <a:gd name="connsiteX103" fmla="*/ 527641 w 4465898"/>
              <a:gd name="connsiteY103" fmla="*/ 3349782 h 3694466"/>
              <a:gd name="connsiteX104" fmla="*/ 373732 w 4465898"/>
              <a:gd name="connsiteY104" fmla="*/ 3367889 h 3694466"/>
              <a:gd name="connsiteX105" fmla="*/ 265090 w 4465898"/>
              <a:gd name="connsiteY105" fmla="*/ 3385996 h 3694466"/>
              <a:gd name="connsiteX106" fmla="*/ 165502 w 4465898"/>
              <a:gd name="connsiteY106" fmla="*/ 3431263 h 3694466"/>
              <a:gd name="connsiteX107" fmla="*/ 138342 w 4465898"/>
              <a:gd name="connsiteY107" fmla="*/ 3440317 h 3694466"/>
              <a:gd name="connsiteX108" fmla="*/ 111181 w 4465898"/>
              <a:gd name="connsiteY108" fmla="*/ 3467477 h 3694466"/>
              <a:gd name="connsiteX109" fmla="*/ 102128 w 4465898"/>
              <a:gd name="connsiteY109" fmla="*/ 3521798 h 3694466"/>
              <a:gd name="connsiteX110" fmla="*/ 74967 w 4465898"/>
              <a:gd name="connsiteY110" fmla="*/ 3585172 h 3694466"/>
              <a:gd name="connsiteX111" fmla="*/ 65914 w 4465898"/>
              <a:gd name="connsiteY111" fmla="*/ 3612333 h 3694466"/>
              <a:gd name="connsiteX112" fmla="*/ 20647 w 4465898"/>
              <a:gd name="connsiteY112" fmla="*/ 3666654 h 3694466"/>
              <a:gd name="connsiteX113" fmla="*/ 2540 w 4465898"/>
              <a:gd name="connsiteY113" fmla="*/ 3693814 h 3694466"/>
              <a:gd name="connsiteX114" fmla="*/ 38754 w 4465898"/>
              <a:gd name="connsiteY114" fmla="*/ 3657600 h 3694466"/>
              <a:gd name="connsiteX115" fmla="*/ 111181 w 4465898"/>
              <a:gd name="connsiteY115" fmla="*/ 3639493 h 3694466"/>
              <a:gd name="connsiteX116" fmla="*/ 201716 w 4465898"/>
              <a:gd name="connsiteY116" fmla="*/ 3612333 h 3694466"/>
              <a:gd name="connsiteX117" fmla="*/ 237930 w 4465898"/>
              <a:gd name="connsiteY117" fmla="*/ 3594226 h 3694466"/>
              <a:gd name="connsiteX118" fmla="*/ 355625 w 4465898"/>
              <a:gd name="connsiteY118" fmla="*/ 3576119 h 3694466"/>
              <a:gd name="connsiteX119" fmla="*/ 446160 w 4465898"/>
              <a:gd name="connsiteY119" fmla="*/ 3548959 h 3694466"/>
              <a:gd name="connsiteX120" fmla="*/ 500480 w 4465898"/>
              <a:gd name="connsiteY120" fmla="*/ 3539905 h 3694466"/>
              <a:gd name="connsiteX121" fmla="*/ 527641 w 4465898"/>
              <a:gd name="connsiteY121" fmla="*/ 3521798 h 3694466"/>
              <a:gd name="connsiteX122" fmla="*/ 500480 w 4465898"/>
              <a:gd name="connsiteY122" fmla="*/ 3440317 h 3694466"/>
              <a:gd name="connsiteX123" fmla="*/ 473320 w 4465898"/>
              <a:gd name="connsiteY123" fmla="*/ 3422210 h 3694466"/>
              <a:gd name="connsiteX124" fmla="*/ 328464 w 4465898"/>
              <a:gd name="connsiteY124" fmla="*/ 3440317 h 3694466"/>
              <a:gd name="connsiteX125" fmla="*/ 265090 w 4465898"/>
              <a:gd name="connsiteY125" fmla="*/ 3449370 h 3694466"/>
              <a:gd name="connsiteX126" fmla="*/ 210769 w 4465898"/>
              <a:gd name="connsiteY126" fmla="*/ 3476531 h 3694466"/>
              <a:gd name="connsiteX127" fmla="*/ 156449 w 4465898"/>
              <a:gd name="connsiteY127" fmla="*/ 3494638 h 3694466"/>
              <a:gd name="connsiteX128" fmla="*/ 120235 w 4465898"/>
              <a:gd name="connsiteY128" fmla="*/ 3503691 h 3694466"/>
              <a:gd name="connsiteX129" fmla="*/ 545748 w 4465898"/>
              <a:gd name="connsiteY129" fmla="*/ 3358836 h 369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4465898" h="3694466">
                <a:moveTo>
                  <a:pt x="4465898" y="36214"/>
                </a:moveTo>
                <a:lnTo>
                  <a:pt x="4465898" y="36214"/>
                </a:lnTo>
                <a:cubicBezTo>
                  <a:pt x="4339739" y="8179"/>
                  <a:pt x="4422941" y="12003"/>
                  <a:pt x="4357257" y="27161"/>
                </a:cubicBezTo>
                <a:cubicBezTo>
                  <a:pt x="4327269" y="34081"/>
                  <a:pt x="4266722" y="45267"/>
                  <a:pt x="4266722" y="45267"/>
                </a:cubicBezTo>
                <a:cubicBezTo>
                  <a:pt x="4260686" y="54321"/>
                  <a:pt x="4252901" y="62427"/>
                  <a:pt x="4248615" y="72428"/>
                </a:cubicBezTo>
                <a:cubicBezTo>
                  <a:pt x="4243714" y="83865"/>
                  <a:pt x="4251115" y="104021"/>
                  <a:pt x="4239562" y="108642"/>
                </a:cubicBezTo>
                <a:cubicBezTo>
                  <a:pt x="4227031" y="113654"/>
                  <a:pt x="4214793" y="97688"/>
                  <a:pt x="4203348" y="90535"/>
                </a:cubicBezTo>
                <a:cubicBezTo>
                  <a:pt x="4183369" y="78048"/>
                  <a:pt x="4131167" y="31750"/>
                  <a:pt x="4112813" y="27161"/>
                </a:cubicBezTo>
                <a:cubicBezTo>
                  <a:pt x="4100742" y="24143"/>
                  <a:pt x="4088517" y="21682"/>
                  <a:pt x="4076599" y="18107"/>
                </a:cubicBezTo>
                <a:cubicBezTo>
                  <a:pt x="4058318" y="12622"/>
                  <a:pt x="4022278" y="0"/>
                  <a:pt x="4022278" y="0"/>
                </a:cubicBezTo>
                <a:cubicBezTo>
                  <a:pt x="3967957" y="3018"/>
                  <a:pt x="3911929" y="-4792"/>
                  <a:pt x="3859316" y="9054"/>
                </a:cubicBezTo>
                <a:cubicBezTo>
                  <a:pt x="3847283" y="12221"/>
                  <a:pt x="3853681" y="33303"/>
                  <a:pt x="3850263" y="45267"/>
                </a:cubicBezTo>
                <a:cubicBezTo>
                  <a:pt x="3847641" y="54443"/>
                  <a:pt x="3843831" y="63252"/>
                  <a:pt x="3841209" y="72428"/>
                </a:cubicBezTo>
                <a:cubicBezTo>
                  <a:pt x="3837791" y="84392"/>
                  <a:pt x="3837057" y="97205"/>
                  <a:pt x="3832156" y="108642"/>
                </a:cubicBezTo>
                <a:cubicBezTo>
                  <a:pt x="3827870" y="118643"/>
                  <a:pt x="3820085" y="126749"/>
                  <a:pt x="3814049" y="135802"/>
                </a:cubicBezTo>
                <a:cubicBezTo>
                  <a:pt x="3811031" y="147873"/>
                  <a:pt x="3808413" y="160052"/>
                  <a:pt x="3804995" y="172016"/>
                </a:cubicBezTo>
                <a:cubicBezTo>
                  <a:pt x="3802373" y="181192"/>
                  <a:pt x="3797814" y="189818"/>
                  <a:pt x="3795942" y="199176"/>
                </a:cubicBezTo>
                <a:cubicBezTo>
                  <a:pt x="3791757" y="220101"/>
                  <a:pt x="3789906" y="241426"/>
                  <a:pt x="3786888" y="262551"/>
                </a:cubicBezTo>
                <a:cubicBezTo>
                  <a:pt x="3789906" y="304800"/>
                  <a:pt x="3769482" y="356224"/>
                  <a:pt x="3795942" y="389299"/>
                </a:cubicBezTo>
                <a:cubicBezTo>
                  <a:pt x="3816765" y="415328"/>
                  <a:pt x="3863480" y="389196"/>
                  <a:pt x="3895530" y="398353"/>
                </a:cubicBezTo>
                <a:cubicBezTo>
                  <a:pt x="3907841" y="401870"/>
                  <a:pt x="3913637" y="416460"/>
                  <a:pt x="3922690" y="425513"/>
                </a:cubicBezTo>
                <a:cubicBezTo>
                  <a:pt x="3919672" y="479834"/>
                  <a:pt x="3923817" y="535031"/>
                  <a:pt x="3913637" y="588475"/>
                </a:cubicBezTo>
                <a:cubicBezTo>
                  <a:pt x="3911241" y="601053"/>
                  <a:pt x="3897129" y="608534"/>
                  <a:pt x="3886476" y="615636"/>
                </a:cubicBezTo>
                <a:cubicBezTo>
                  <a:pt x="3869240" y="627127"/>
                  <a:pt x="3801305" y="632977"/>
                  <a:pt x="3795942" y="633743"/>
                </a:cubicBezTo>
                <a:cubicBezTo>
                  <a:pt x="3792924" y="642796"/>
                  <a:pt x="3786888" y="651360"/>
                  <a:pt x="3786888" y="660903"/>
                </a:cubicBezTo>
                <a:cubicBezTo>
                  <a:pt x="3786888" y="685991"/>
                  <a:pt x="3802248" y="696902"/>
                  <a:pt x="3823102" y="706170"/>
                </a:cubicBezTo>
                <a:cubicBezTo>
                  <a:pt x="3840543" y="713922"/>
                  <a:pt x="3877423" y="724277"/>
                  <a:pt x="3877423" y="724277"/>
                </a:cubicBezTo>
                <a:cubicBezTo>
                  <a:pt x="3886476" y="733331"/>
                  <a:pt x="3898365" y="740246"/>
                  <a:pt x="3904583" y="751438"/>
                </a:cubicBezTo>
                <a:cubicBezTo>
                  <a:pt x="3913852" y="768123"/>
                  <a:pt x="3922690" y="805759"/>
                  <a:pt x="3922690" y="805759"/>
                </a:cubicBezTo>
                <a:cubicBezTo>
                  <a:pt x="3919672" y="817830"/>
                  <a:pt x="3921410" y="832256"/>
                  <a:pt x="3913637" y="841972"/>
                </a:cubicBezTo>
                <a:cubicBezTo>
                  <a:pt x="3907675" y="849424"/>
                  <a:pt x="3895012" y="846758"/>
                  <a:pt x="3886476" y="851026"/>
                </a:cubicBezTo>
                <a:cubicBezTo>
                  <a:pt x="3876744" y="855892"/>
                  <a:pt x="3868369" y="863097"/>
                  <a:pt x="3859316" y="869133"/>
                </a:cubicBezTo>
                <a:cubicBezTo>
                  <a:pt x="3841209" y="866115"/>
                  <a:pt x="3822915" y="864061"/>
                  <a:pt x="3804995" y="860079"/>
                </a:cubicBezTo>
                <a:cubicBezTo>
                  <a:pt x="3795679" y="858009"/>
                  <a:pt x="3787378" y="851026"/>
                  <a:pt x="3777835" y="851026"/>
                </a:cubicBezTo>
                <a:cubicBezTo>
                  <a:pt x="3756496" y="851026"/>
                  <a:pt x="3735586" y="857061"/>
                  <a:pt x="3714461" y="860079"/>
                </a:cubicBezTo>
                <a:cubicBezTo>
                  <a:pt x="3705407" y="866115"/>
                  <a:pt x="3694097" y="869689"/>
                  <a:pt x="3687300" y="878186"/>
                </a:cubicBezTo>
                <a:cubicBezTo>
                  <a:pt x="3668564" y="901607"/>
                  <a:pt x="3683462" y="949530"/>
                  <a:pt x="3687300" y="968721"/>
                </a:cubicBezTo>
                <a:cubicBezTo>
                  <a:pt x="3689172" y="978079"/>
                  <a:pt x="3691060" y="987941"/>
                  <a:pt x="3696354" y="995881"/>
                </a:cubicBezTo>
                <a:cubicBezTo>
                  <a:pt x="3703456" y="1006534"/>
                  <a:pt x="3714461" y="1013988"/>
                  <a:pt x="3723514" y="1023042"/>
                </a:cubicBezTo>
                <a:cubicBezTo>
                  <a:pt x="3720496" y="1056238"/>
                  <a:pt x="3730264" y="1093281"/>
                  <a:pt x="3714461" y="1122630"/>
                </a:cubicBezTo>
                <a:cubicBezTo>
                  <a:pt x="3714460" y="1122633"/>
                  <a:pt x="3646560" y="1145263"/>
                  <a:pt x="3632979" y="1149790"/>
                </a:cubicBezTo>
                <a:lnTo>
                  <a:pt x="3578659" y="1167897"/>
                </a:lnTo>
                <a:cubicBezTo>
                  <a:pt x="3569605" y="1170915"/>
                  <a:pt x="3560856" y="1175079"/>
                  <a:pt x="3551498" y="1176951"/>
                </a:cubicBezTo>
                <a:cubicBezTo>
                  <a:pt x="3536409" y="1179969"/>
                  <a:pt x="3521077" y="1181955"/>
                  <a:pt x="3506231" y="1186004"/>
                </a:cubicBezTo>
                <a:cubicBezTo>
                  <a:pt x="3487817" y="1191026"/>
                  <a:pt x="3470805" y="1201412"/>
                  <a:pt x="3451910" y="1204111"/>
                </a:cubicBezTo>
                <a:cubicBezTo>
                  <a:pt x="3373302" y="1215340"/>
                  <a:pt x="3409461" y="1208979"/>
                  <a:pt x="3343268" y="1222218"/>
                </a:cubicBezTo>
                <a:cubicBezTo>
                  <a:pt x="3306854" y="1216149"/>
                  <a:pt x="3287246" y="1220516"/>
                  <a:pt x="3261787" y="1195058"/>
                </a:cubicBezTo>
                <a:cubicBezTo>
                  <a:pt x="3254093" y="1187364"/>
                  <a:pt x="3251869" y="1175062"/>
                  <a:pt x="3243680" y="1167897"/>
                </a:cubicBezTo>
                <a:cubicBezTo>
                  <a:pt x="3227303" y="1153567"/>
                  <a:pt x="3189360" y="1131683"/>
                  <a:pt x="3189360" y="1131683"/>
                </a:cubicBezTo>
                <a:cubicBezTo>
                  <a:pt x="3156337" y="1032622"/>
                  <a:pt x="3209005" y="1182675"/>
                  <a:pt x="3162199" y="1077362"/>
                </a:cubicBezTo>
                <a:cubicBezTo>
                  <a:pt x="3152550" y="1055651"/>
                  <a:pt x="3143629" y="1008001"/>
                  <a:pt x="3125985" y="986828"/>
                </a:cubicBezTo>
                <a:cubicBezTo>
                  <a:pt x="3119019" y="978469"/>
                  <a:pt x="3107878" y="974757"/>
                  <a:pt x="3098825" y="968721"/>
                </a:cubicBezTo>
                <a:cubicBezTo>
                  <a:pt x="3086754" y="971739"/>
                  <a:pt x="3074529" y="974199"/>
                  <a:pt x="3062611" y="977774"/>
                </a:cubicBezTo>
                <a:cubicBezTo>
                  <a:pt x="3044329" y="983258"/>
                  <a:pt x="3027229" y="993513"/>
                  <a:pt x="3008290" y="995881"/>
                </a:cubicBezTo>
                <a:lnTo>
                  <a:pt x="2935863" y="1004935"/>
                </a:lnTo>
                <a:cubicBezTo>
                  <a:pt x="2929827" y="1013988"/>
                  <a:pt x="2922042" y="1022094"/>
                  <a:pt x="2917756" y="1032095"/>
                </a:cubicBezTo>
                <a:cubicBezTo>
                  <a:pt x="2882678" y="1113942"/>
                  <a:pt x="2936053" y="1027283"/>
                  <a:pt x="2890595" y="1095469"/>
                </a:cubicBezTo>
                <a:cubicBezTo>
                  <a:pt x="2887577" y="1104523"/>
                  <a:pt x="2887504" y="1115178"/>
                  <a:pt x="2881542" y="1122630"/>
                </a:cubicBezTo>
                <a:cubicBezTo>
                  <a:pt x="2874745" y="1131127"/>
                  <a:pt x="2862740" y="1133771"/>
                  <a:pt x="2854381" y="1140737"/>
                </a:cubicBezTo>
                <a:cubicBezTo>
                  <a:pt x="2769278" y="1211655"/>
                  <a:pt x="2910204" y="1112574"/>
                  <a:pt x="2772900" y="1204111"/>
                </a:cubicBezTo>
                <a:cubicBezTo>
                  <a:pt x="2675855" y="1268808"/>
                  <a:pt x="2823133" y="1168058"/>
                  <a:pt x="2718579" y="1249378"/>
                </a:cubicBezTo>
                <a:cubicBezTo>
                  <a:pt x="2701401" y="1262738"/>
                  <a:pt x="2682366" y="1273521"/>
                  <a:pt x="2664259" y="1285592"/>
                </a:cubicBezTo>
                <a:lnTo>
                  <a:pt x="2637098" y="1303699"/>
                </a:lnTo>
                <a:cubicBezTo>
                  <a:pt x="2628045" y="1309735"/>
                  <a:pt x="2620494" y="1319167"/>
                  <a:pt x="2609938" y="1321806"/>
                </a:cubicBezTo>
                <a:cubicBezTo>
                  <a:pt x="2597867" y="1324824"/>
                  <a:pt x="2585642" y="1327285"/>
                  <a:pt x="2573724" y="1330860"/>
                </a:cubicBezTo>
                <a:cubicBezTo>
                  <a:pt x="2555443" y="1336344"/>
                  <a:pt x="2538342" y="1346599"/>
                  <a:pt x="2519403" y="1348966"/>
                </a:cubicBezTo>
                <a:lnTo>
                  <a:pt x="2446975" y="1358020"/>
                </a:lnTo>
                <a:cubicBezTo>
                  <a:pt x="2326745" y="1398097"/>
                  <a:pt x="2411723" y="1376956"/>
                  <a:pt x="2184425" y="1367073"/>
                </a:cubicBezTo>
                <a:cubicBezTo>
                  <a:pt x="2083220" y="1346832"/>
                  <a:pt x="2110962" y="1374573"/>
                  <a:pt x="2075783" y="1321806"/>
                </a:cubicBezTo>
                <a:lnTo>
                  <a:pt x="2057676" y="1267485"/>
                </a:lnTo>
                <a:cubicBezTo>
                  <a:pt x="2051712" y="1249592"/>
                  <a:pt x="2046471" y="1225928"/>
                  <a:pt x="2030516" y="1213164"/>
                </a:cubicBezTo>
                <a:cubicBezTo>
                  <a:pt x="2023064" y="1207202"/>
                  <a:pt x="2012409" y="1207129"/>
                  <a:pt x="2003356" y="1204111"/>
                </a:cubicBezTo>
                <a:cubicBezTo>
                  <a:pt x="1991285" y="1207129"/>
                  <a:pt x="1979060" y="1209589"/>
                  <a:pt x="1967142" y="1213164"/>
                </a:cubicBezTo>
                <a:cubicBezTo>
                  <a:pt x="1948860" y="1218648"/>
                  <a:pt x="1931338" y="1226642"/>
                  <a:pt x="1912821" y="1231271"/>
                </a:cubicBezTo>
                <a:cubicBezTo>
                  <a:pt x="1900750" y="1234289"/>
                  <a:pt x="1888571" y="1236907"/>
                  <a:pt x="1876607" y="1240325"/>
                </a:cubicBezTo>
                <a:cubicBezTo>
                  <a:pt x="1836112" y="1251895"/>
                  <a:pt x="1851013" y="1254133"/>
                  <a:pt x="1795126" y="1258432"/>
                </a:cubicBezTo>
                <a:cubicBezTo>
                  <a:pt x="1734872" y="1263067"/>
                  <a:pt x="1674413" y="1264467"/>
                  <a:pt x="1614057" y="1267485"/>
                </a:cubicBezTo>
                <a:lnTo>
                  <a:pt x="1586896" y="1276539"/>
                </a:lnTo>
                <a:lnTo>
                  <a:pt x="889779" y="1937442"/>
                </a:lnTo>
                <a:lnTo>
                  <a:pt x="889779" y="1937442"/>
                </a:lnTo>
                <a:cubicBezTo>
                  <a:pt x="895815" y="1964602"/>
                  <a:pt x="907886" y="1991100"/>
                  <a:pt x="907886" y="2018923"/>
                </a:cubicBezTo>
                <a:cubicBezTo>
                  <a:pt x="907886" y="2038009"/>
                  <a:pt x="895815" y="2055137"/>
                  <a:pt x="889779" y="2073244"/>
                </a:cubicBezTo>
                <a:cubicBezTo>
                  <a:pt x="889777" y="2073249"/>
                  <a:pt x="871675" y="2127560"/>
                  <a:pt x="871672" y="2127564"/>
                </a:cubicBezTo>
                <a:lnTo>
                  <a:pt x="853565" y="2154725"/>
                </a:lnTo>
                <a:cubicBezTo>
                  <a:pt x="813855" y="2273862"/>
                  <a:pt x="844312" y="2166284"/>
                  <a:pt x="826405" y="2390115"/>
                </a:cubicBezTo>
                <a:cubicBezTo>
                  <a:pt x="825178" y="2405454"/>
                  <a:pt x="819692" y="2420173"/>
                  <a:pt x="817352" y="2435382"/>
                </a:cubicBezTo>
                <a:cubicBezTo>
                  <a:pt x="806231" y="2507671"/>
                  <a:pt x="812140" y="2497658"/>
                  <a:pt x="799245" y="2562131"/>
                </a:cubicBezTo>
                <a:cubicBezTo>
                  <a:pt x="793562" y="2590545"/>
                  <a:pt x="789765" y="2599623"/>
                  <a:pt x="781138" y="2625505"/>
                </a:cubicBezTo>
                <a:cubicBezTo>
                  <a:pt x="774500" y="2671970"/>
                  <a:pt x="772957" y="2691132"/>
                  <a:pt x="763031" y="2734147"/>
                </a:cubicBezTo>
                <a:cubicBezTo>
                  <a:pt x="757435" y="2758395"/>
                  <a:pt x="752793" y="2782966"/>
                  <a:pt x="744924" y="2806574"/>
                </a:cubicBezTo>
                <a:lnTo>
                  <a:pt x="726817" y="2860895"/>
                </a:lnTo>
                <a:cubicBezTo>
                  <a:pt x="723799" y="2869949"/>
                  <a:pt x="722032" y="2879520"/>
                  <a:pt x="717764" y="2888056"/>
                </a:cubicBezTo>
                <a:cubicBezTo>
                  <a:pt x="705693" y="2912198"/>
                  <a:pt x="690086" y="2934876"/>
                  <a:pt x="681550" y="2960483"/>
                </a:cubicBezTo>
                <a:lnTo>
                  <a:pt x="663443" y="3014804"/>
                </a:lnTo>
                <a:cubicBezTo>
                  <a:pt x="660425" y="3023857"/>
                  <a:pt x="659683" y="3034024"/>
                  <a:pt x="654389" y="3041964"/>
                </a:cubicBezTo>
                <a:lnTo>
                  <a:pt x="636282" y="3069125"/>
                </a:lnTo>
                <a:cubicBezTo>
                  <a:pt x="630246" y="3087232"/>
                  <a:pt x="621918" y="3104730"/>
                  <a:pt x="618175" y="3123446"/>
                </a:cubicBezTo>
                <a:cubicBezTo>
                  <a:pt x="615157" y="3138535"/>
                  <a:pt x="613171" y="3153867"/>
                  <a:pt x="609122" y="3168713"/>
                </a:cubicBezTo>
                <a:cubicBezTo>
                  <a:pt x="604100" y="3187127"/>
                  <a:pt x="597051" y="3204927"/>
                  <a:pt x="591015" y="3223034"/>
                </a:cubicBezTo>
                <a:lnTo>
                  <a:pt x="581962" y="3250194"/>
                </a:lnTo>
                <a:lnTo>
                  <a:pt x="572908" y="3277355"/>
                </a:lnTo>
                <a:cubicBezTo>
                  <a:pt x="569890" y="3286408"/>
                  <a:pt x="569149" y="3296575"/>
                  <a:pt x="563855" y="3304515"/>
                </a:cubicBezTo>
                <a:cubicBezTo>
                  <a:pt x="542005" y="3337290"/>
                  <a:pt x="550614" y="3321943"/>
                  <a:pt x="536694" y="3349782"/>
                </a:cubicBezTo>
                <a:lnTo>
                  <a:pt x="527641" y="3349782"/>
                </a:lnTo>
                <a:cubicBezTo>
                  <a:pt x="327264" y="3366481"/>
                  <a:pt x="486984" y="3349013"/>
                  <a:pt x="373732" y="3367889"/>
                </a:cubicBezTo>
                <a:cubicBezTo>
                  <a:pt x="327762" y="3375551"/>
                  <a:pt x="307747" y="3375332"/>
                  <a:pt x="265090" y="3385996"/>
                </a:cubicBezTo>
                <a:cubicBezTo>
                  <a:pt x="207870" y="3400301"/>
                  <a:pt x="259060" y="3400075"/>
                  <a:pt x="165502" y="3431263"/>
                </a:cubicBezTo>
                <a:lnTo>
                  <a:pt x="138342" y="3440317"/>
                </a:lnTo>
                <a:cubicBezTo>
                  <a:pt x="129288" y="3449370"/>
                  <a:pt x="116381" y="3455777"/>
                  <a:pt x="111181" y="3467477"/>
                </a:cubicBezTo>
                <a:cubicBezTo>
                  <a:pt x="103726" y="3484252"/>
                  <a:pt x="106110" y="3503878"/>
                  <a:pt x="102128" y="3521798"/>
                </a:cubicBezTo>
                <a:cubicBezTo>
                  <a:pt x="95595" y="3551197"/>
                  <a:pt x="87741" y="3555365"/>
                  <a:pt x="74967" y="3585172"/>
                </a:cubicBezTo>
                <a:cubicBezTo>
                  <a:pt x="71208" y="3593944"/>
                  <a:pt x="70182" y="3603797"/>
                  <a:pt x="65914" y="3612333"/>
                </a:cubicBezTo>
                <a:cubicBezTo>
                  <a:pt x="49058" y="3646045"/>
                  <a:pt x="45671" y="3636625"/>
                  <a:pt x="20647" y="3666654"/>
                </a:cubicBezTo>
                <a:cubicBezTo>
                  <a:pt x="13681" y="3675013"/>
                  <a:pt x="-7192" y="3698680"/>
                  <a:pt x="2540" y="3693814"/>
                </a:cubicBezTo>
                <a:cubicBezTo>
                  <a:pt x="17809" y="3686179"/>
                  <a:pt x="23485" y="3665235"/>
                  <a:pt x="38754" y="3657600"/>
                </a:cubicBezTo>
                <a:cubicBezTo>
                  <a:pt x="61012" y="3646471"/>
                  <a:pt x="88075" y="3648735"/>
                  <a:pt x="111181" y="3639493"/>
                </a:cubicBezTo>
                <a:cubicBezTo>
                  <a:pt x="170736" y="3615671"/>
                  <a:pt x="140513" y="3624573"/>
                  <a:pt x="201716" y="3612333"/>
                </a:cubicBezTo>
                <a:cubicBezTo>
                  <a:pt x="213787" y="3606297"/>
                  <a:pt x="225003" y="3598104"/>
                  <a:pt x="237930" y="3594226"/>
                </a:cubicBezTo>
                <a:cubicBezTo>
                  <a:pt x="250465" y="3590465"/>
                  <a:pt x="347122" y="3577536"/>
                  <a:pt x="355625" y="3576119"/>
                </a:cubicBezTo>
                <a:cubicBezTo>
                  <a:pt x="465245" y="3557849"/>
                  <a:pt x="335470" y="3579147"/>
                  <a:pt x="446160" y="3548959"/>
                </a:cubicBezTo>
                <a:cubicBezTo>
                  <a:pt x="463870" y="3544129"/>
                  <a:pt x="482373" y="3542923"/>
                  <a:pt x="500480" y="3539905"/>
                </a:cubicBezTo>
                <a:cubicBezTo>
                  <a:pt x="509534" y="3533869"/>
                  <a:pt x="525002" y="3532354"/>
                  <a:pt x="527641" y="3521798"/>
                </a:cubicBezTo>
                <a:cubicBezTo>
                  <a:pt x="533711" y="3497519"/>
                  <a:pt x="518745" y="3458582"/>
                  <a:pt x="500480" y="3440317"/>
                </a:cubicBezTo>
                <a:cubicBezTo>
                  <a:pt x="492786" y="3432623"/>
                  <a:pt x="482373" y="3428246"/>
                  <a:pt x="473320" y="3422210"/>
                </a:cubicBezTo>
                <a:lnTo>
                  <a:pt x="328464" y="3440317"/>
                </a:lnTo>
                <a:cubicBezTo>
                  <a:pt x="307304" y="3443077"/>
                  <a:pt x="286015" y="3445185"/>
                  <a:pt x="265090" y="3449370"/>
                </a:cubicBezTo>
                <a:cubicBezTo>
                  <a:pt x="220071" y="3458374"/>
                  <a:pt x="254463" y="3457111"/>
                  <a:pt x="210769" y="3476531"/>
                </a:cubicBezTo>
                <a:cubicBezTo>
                  <a:pt x="193328" y="3484283"/>
                  <a:pt x="174556" y="3488602"/>
                  <a:pt x="156449" y="3494638"/>
                </a:cubicBezTo>
                <a:cubicBezTo>
                  <a:pt x="126427" y="3504645"/>
                  <a:pt x="138831" y="3503691"/>
                  <a:pt x="120235" y="3503691"/>
                </a:cubicBezTo>
                <a:lnTo>
                  <a:pt x="545748" y="3358836"/>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7" name="Kuva 6" descr="Kartta. Siinä on esitetty eri väreillä pintavesien jako luokkiin niiden ekologisen tilan perusteella.">
            <a:extLst>
              <a:ext uri="{FF2B5EF4-FFF2-40B4-BE49-F238E27FC236}">
                <a16:creationId xmlns:a16="http://schemas.microsoft.com/office/drawing/2014/main" id="{C0755A2D-4A4C-4FD7-B834-13123738EF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1964" y="210820"/>
            <a:ext cx="5759450" cy="6436360"/>
          </a:xfrm>
          <a:prstGeom prst="rect">
            <a:avLst/>
          </a:prstGeom>
        </p:spPr>
      </p:pic>
      <p:pic>
        <p:nvPicPr>
          <p:cNvPr id="8" name="Kuva 7" descr="Kaavio. Siitä ilmenee vesimuodostumien jakautuminen ekologisen tilan eri luokkiin.">
            <a:extLst>
              <a:ext uri="{FF2B5EF4-FFF2-40B4-BE49-F238E27FC236}">
                <a16:creationId xmlns:a16="http://schemas.microsoft.com/office/drawing/2014/main" id="{E0589A48-86E9-4F51-81EE-F88E25CB59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855" y="4044243"/>
            <a:ext cx="5759450" cy="2530475"/>
          </a:xfrm>
          <a:prstGeom prst="rect">
            <a:avLst/>
          </a:prstGeom>
        </p:spPr>
      </p:pic>
    </p:spTree>
    <p:extLst>
      <p:ext uri="{BB962C8B-B14F-4D97-AF65-F5344CB8AC3E}">
        <p14:creationId xmlns:p14="http://schemas.microsoft.com/office/powerpoint/2010/main" val="42268901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CD45EE4-AACD-4763-A550-524C4543E968}"/>
              </a:ext>
            </a:extLst>
          </p:cNvPr>
          <p:cNvSpPr>
            <a:spLocks noGrp="1"/>
          </p:cNvSpPr>
          <p:nvPr>
            <p:ph type="title"/>
          </p:nvPr>
        </p:nvSpPr>
        <p:spPr>
          <a:xfrm>
            <a:off x="697349" y="142926"/>
            <a:ext cx="5753877" cy="420716"/>
          </a:xfrm>
        </p:spPr>
        <p:txBody>
          <a:bodyPr/>
          <a:lstStyle/>
          <a:p>
            <a:r>
              <a:rPr lang="fi-FI" sz="3200" dirty="0"/>
              <a:t>Toimenpideohjelma</a:t>
            </a:r>
          </a:p>
        </p:txBody>
      </p:sp>
      <p:sp>
        <p:nvSpPr>
          <p:cNvPr id="4" name="Vapaamuotoinen: Muoto 3">
            <a:extLst>
              <a:ext uri="{FF2B5EF4-FFF2-40B4-BE49-F238E27FC236}">
                <a16:creationId xmlns:a16="http://schemas.microsoft.com/office/drawing/2014/main" id="{D69560AD-8215-489F-83C1-2A436678CCC1}"/>
              </a:ext>
            </a:extLst>
          </p:cNvPr>
          <p:cNvSpPr/>
          <p:nvPr/>
        </p:nvSpPr>
        <p:spPr>
          <a:xfrm>
            <a:off x="6334886" y="1013988"/>
            <a:ext cx="4465898" cy="3694466"/>
          </a:xfrm>
          <a:custGeom>
            <a:avLst/>
            <a:gdLst>
              <a:gd name="connsiteX0" fmla="*/ 4465898 w 4465898"/>
              <a:gd name="connsiteY0" fmla="*/ 36214 h 3694466"/>
              <a:gd name="connsiteX1" fmla="*/ 4465898 w 4465898"/>
              <a:gd name="connsiteY1" fmla="*/ 36214 h 3694466"/>
              <a:gd name="connsiteX2" fmla="*/ 4357257 w 4465898"/>
              <a:gd name="connsiteY2" fmla="*/ 27161 h 3694466"/>
              <a:gd name="connsiteX3" fmla="*/ 4266722 w 4465898"/>
              <a:gd name="connsiteY3" fmla="*/ 45267 h 3694466"/>
              <a:gd name="connsiteX4" fmla="*/ 4248615 w 4465898"/>
              <a:gd name="connsiteY4" fmla="*/ 72428 h 3694466"/>
              <a:gd name="connsiteX5" fmla="*/ 4239562 w 4465898"/>
              <a:gd name="connsiteY5" fmla="*/ 108642 h 3694466"/>
              <a:gd name="connsiteX6" fmla="*/ 4203348 w 4465898"/>
              <a:gd name="connsiteY6" fmla="*/ 90535 h 3694466"/>
              <a:gd name="connsiteX7" fmla="*/ 4112813 w 4465898"/>
              <a:gd name="connsiteY7" fmla="*/ 27161 h 3694466"/>
              <a:gd name="connsiteX8" fmla="*/ 4076599 w 4465898"/>
              <a:gd name="connsiteY8" fmla="*/ 18107 h 3694466"/>
              <a:gd name="connsiteX9" fmla="*/ 4022278 w 4465898"/>
              <a:gd name="connsiteY9" fmla="*/ 0 h 3694466"/>
              <a:gd name="connsiteX10" fmla="*/ 3859316 w 4465898"/>
              <a:gd name="connsiteY10" fmla="*/ 9054 h 3694466"/>
              <a:gd name="connsiteX11" fmla="*/ 3850263 w 4465898"/>
              <a:gd name="connsiteY11" fmla="*/ 45267 h 3694466"/>
              <a:gd name="connsiteX12" fmla="*/ 3841209 w 4465898"/>
              <a:gd name="connsiteY12" fmla="*/ 72428 h 3694466"/>
              <a:gd name="connsiteX13" fmla="*/ 3832156 w 4465898"/>
              <a:gd name="connsiteY13" fmla="*/ 108642 h 3694466"/>
              <a:gd name="connsiteX14" fmla="*/ 3814049 w 4465898"/>
              <a:gd name="connsiteY14" fmla="*/ 135802 h 3694466"/>
              <a:gd name="connsiteX15" fmla="*/ 3804995 w 4465898"/>
              <a:gd name="connsiteY15" fmla="*/ 172016 h 3694466"/>
              <a:gd name="connsiteX16" fmla="*/ 3795942 w 4465898"/>
              <a:gd name="connsiteY16" fmla="*/ 199176 h 3694466"/>
              <a:gd name="connsiteX17" fmla="*/ 3786888 w 4465898"/>
              <a:gd name="connsiteY17" fmla="*/ 262551 h 3694466"/>
              <a:gd name="connsiteX18" fmla="*/ 3795942 w 4465898"/>
              <a:gd name="connsiteY18" fmla="*/ 389299 h 3694466"/>
              <a:gd name="connsiteX19" fmla="*/ 3895530 w 4465898"/>
              <a:gd name="connsiteY19" fmla="*/ 398353 h 3694466"/>
              <a:gd name="connsiteX20" fmla="*/ 3922690 w 4465898"/>
              <a:gd name="connsiteY20" fmla="*/ 425513 h 3694466"/>
              <a:gd name="connsiteX21" fmla="*/ 3913637 w 4465898"/>
              <a:gd name="connsiteY21" fmla="*/ 588475 h 3694466"/>
              <a:gd name="connsiteX22" fmla="*/ 3886476 w 4465898"/>
              <a:gd name="connsiteY22" fmla="*/ 615636 h 3694466"/>
              <a:gd name="connsiteX23" fmla="*/ 3795942 w 4465898"/>
              <a:gd name="connsiteY23" fmla="*/ 633743 h 3694466"/>
              <a:gd name="connsiteX24" fmla="*/ 3786888 w 4465898"/>
              <a:gd name="connsiteY24" fmla="*/ 660903 h 3694466"/>
              <a:gd name="connsiteX25" fmla="*/ 3823102 w 4465898"/>
              <a:gd name="connsiteY25" fmla="*/ 706170 h 3694466"/>
              <a:gd name="connsiteX26" fmla="*/ 3877423 w 4465898"/>
              <a:gd name="connsiteY26" fmla="*/ 724277 h 3694466"/>
              <a:gd name="connsiteX27" fmla="*/ 3904583 w 4465898"/>
              <a:gd name="connsiteY27" fmla="*/ 751438 h 3694466"/>
              <a:gd name="connsiteX28" fmla="*/ 3922690 w 4465898"/>
              <a:gd name="connsiteY28" fmla="*/ 805759 h 3694466"/>
              <a:gd name="connsiteX29" fmla="*/ 3913637 w 4465898"/>
              <a:gd name="connsiteY29" fmla="*/ 841972 h 3694466"/>
              <a:gd name="connsiteX30" fmla="*/ 3886476 w 4465898"/>
              <a:gd name="connsiteY30" fmla="*/ 851026 h 3694466"/>
              <a:gd name="connsiteX31" fmla="*/ 3859316 w 4465898"/>
              <a:gd name="connsiteY31" fmla="*/ 869133 h 3694466"/>
              <a:gd name="connsiteX32" fmla="*/ 3804995 w 4465898"/>
              <a:gd name="connsiteY32" fmla="*/ 860079 h 3694466"/>
              <a:gd name="connsiteX33" fmla="*/ 3777835 w 4465898"/>
              <a:gd name="connsiteY33" fmla="*/ 851026 h 3694466"/>
              <a:gd name="connsiteX34" fmla="*/ 3714461 w 4465898"/>
              <a:gd name="connsiteY34" fmla="*/ 860079 h 3694466"/>
              <a:gd name="connsiteX35" fmla="*/ 3687300 w 4465898"/>
              <a:gd name="connsiteY35" fmla="*/ 878186 h 3694466"/>
              <a:gd name="connsiteX36" fmla="*/ 3687300 w 4465898"/>
              <a:gd name="connsiteY36" fmla="*/ 968721 h 3694466"/>
              <a:gd name="connsiteX37" fmla="*/ 3696354 w 4465898"/>
              <a:gd name="connsiteY37" fmla="*/ 995881 h 3694466"/>
              <a:gd name="connsiteX38" fmla="*/ 3723514 w 4465898"/>
              <a:gd name="connsiteY38" fmla="*/ 1023042 h 3694466"/>
              <a:gd name="connsiteX39" fmla="*/ 3714461 w 4465898"/>
              <a:gd name="connsiteY39" fmla="*/ 1122630 h 3694466"/>
              <a:gd name="connsiteX40" fmla="*/ 3632979 w 4465898"/>
              <a:gd name="connsiteY40" fmla="*/ 1149790 h 3694466"/>
              <a:gd name="connsiteX41" fmla="*/ 3578659 w 4465898"/>
              <a:gd name="connsiteY41" fmla="*/ 1167897 h 3694466"/>
              <a:gd name="connsiteX42" fmla="*/ 3551498 w 4465898"/>
              <a:gd name="connsiteY42" fmla="*/ 1176951 h 3694466"/>
              <a:gd name="connsiteX43" fmla="*/ 3506231 w 4465898"/>
              <a:gd name="connsiteY43" fmla="*/ 1186004 h 3694466"/>
              <a:gd name="connsiteX44" fmla="*/ 3451910 w 4465898"/>
              <a:gd name="connsiteY44" fmla="*/ 1204111 h 3694466"/>
              <a:gd name="connsiteX45" fmla="*/ 3343268 w 4465898"/>
              <a:gd name="connsiteY45" fmla="*/ 1222218 h 3694466"/>
              <a:gd name="connsiteX46" fmla="*/ 3261787 w 4465898"/>
              <a:gd name="connsiteY46" fmla="*/ 1195058 h 3694466"/>
              <a:gd name="connsiteX47" fmla="*/ 3243680 w 4465898"/>
              <a:gd name="connsiteY47" fmla="*/ 1167897 h 3694466"/>
              <a:gd name="connsiteX48" fmla="*/ 3189360 w 4465898"/>
              <a:gd name="connsiteY48" fmla="*/ 1131683 h 3694466"/>
              <a:gd name="connsiteX49" fmla="*/ 3162199 w 4465898"/>
              <a:gd name="connsiteY49" fmla="*/ 1077362 h 3694466"/>
              <a:gd name="connsiteX50" fmla="*/ 3125985 w 4465898"/>
              <a:gd name="connsiteY50" fmla="*/ 986828 h 3694466"/>
              <a:gd name="connsiteX51" fmla="*/ 3098825 w 4465898"/>
              <a:gd name="connsiteY51" fmla="*/ 968721 h 3694466"/>
              <a:gd name="connsiteX52" fmla="*/ 3062611 w 4465898"/>
              <a:gd name="connsiteY52" fmla="*/ 977774 h 3694466"/>
              <a:gd name="connsiteX53" fmla="*/ 3008290 w 4465898"/>
              <a:gd name="connsiteY53" fmla="*/ 995881 h 3694466"/>
              <a:gd name="connsiteX54" fmla="*/ 2935863 w 4465898"/>
              <a:gd name="connsiteY54" fmla="*/ 1004935 h 3694466"/>
              <a:gd name="connsiteX55" fmla="*/ 2917756 w 4465898"/>
              <a:gd name="connsiteY55" fmla="*/ 1032095 h 3694466"/>
              <a:gd name="connsiteX56" fmla="*/ 2890595 w 4465898"/>
              <a:gd name="connsiteY56" fmla="*/ 1095469 h 3694466"/>
              <a:gd name="connsiteX57" fmla="*/ 2881542 w 4465898"/>
              <a:gd name="connsiteY57" fmla="*/ 1122630 h 3694466"/>
              <a:gd name="connsiteX58" fmla="*/ 2854381 w 4465898"/>
              <a:gd name="connsiteY58" fmla="*/ 1140737 h 3694466"/>
              <a:gd name="connsiteX59" fmla="*/ 2772900 w 4465898"/>
              <a:gd name="connsiteY59" fmla="*/ 1204111 h 3694466"/>
              <a:gd name="connsiteX60" fmla="*/ 2718579 w 4465898"/>
              <a:gd name="connsiteY60" fmla="*/ 1249378 h 3694466"/>
              <a:gd name="connsiteX61" fmla="*/ 2664259 w 4465898"/>
              <a:gd name="connsiteY61" fmla="*/ 1285592 h 3694466"/>
              <a:gd name="connsiteX62" fmla="*/ 2637098 w 4465898"/>
              <a:gd name="connsiteY62" fmla="*/ 1303699 h 3694466"/>
              <a:gd name="connsiteX63" fmla="*/ 2609938 w 4465898"/>
              <a:gd name="connsiteY63" fmla="*/ 1321806 h 3694466"/>
              <a:gd name="connsiteX64" fmla="*/ 2573724 w 4465898"/>
              <a:gd name="connsiteY64" fmla="*/ 1330860 h 3694466"/>
              <a:gd name="connsiteX65" fmla="*/ 2519403 w 4465898"/>
              <a:gd name="connsiteY65" fmla="*/ 1348966 h 3694466"/>
              <a:gd name="connsiteX66" fmla="*/ 2446975 w 4465898"/>
              <a:gd name="connsiteY66" fmla="*/ 1358020 h 3694466"/>
              <a:gd name="connsiteX67" fmla="*/ 2184425 w 4465898"/>
              <a:gd name="connsiteY67" fmla="*/ 1367073 h 3694466"/>
              <a:gd name="connsiteX68" fmla="*/ 2075783 w 4465898"/>
              <a:gd name="connsiteY68" fmla="*/ 1321806 h 3694466"/>
              <a:gd name="connsiteX69" fmla="*/ 2057676 w 4465898"/>
              <a:gd name="connsiteY69" fmla="*/ 1267485 h 3694466"/>
              <a:gd name="connsiteX70" fmla="*/ 2030516 w 4465898"/>
              <a:gd name="connsiteY70" fmla="*/ 1213164 h 3694466"/>
              <a:gd name="connsiteX71" fmla="*/ 2003356 w 4465898"/>
              <a:gd name="connsiteY71" fmla="*/ 1204111 h 3694466"/>
              <a:gd name="connsiteX72" fmla="*/ 1967142 w 4465898"/>
              <a:gd name="connsiteY72" fmla="*/ 1213164 h 3694466"/>
              <a:gd name="connsiteX73" fmla="*/ 1912821 w 4465898"/>
              <a:gd name="connsiteY73" fmla="*/ 1231271 h 3694466"/>
              <a:gd name="connsiteX74" fmla="*/ 1876607 w 4465898"/>
              <a:gd name="connsiteY74" fmla="*/ 1240325 h 3694466"/>
              <a:gd name="connsiteX75" fmla="*/ 1795126 w 4465898"/>
              <a:gd name="connsiteY75" fmla="*/ 1258432 h 3694466"/>
              <a:gd name="connsiteX76" fmla="*/ 1614057 w 4465898"/>
              <a:gd name="connsiteY76" fmla="*/ 1267485 h 3694466"/>
              <a:gd name="connsiteX77" fmla="*/ 1586896 w 4465898"/>
              <a:gd name="connsiteY77" fmla="*/ 1276539 h 3694466"/>
              <a:gd name="connsiteX78" fmla="*/ 889779 w 4465898"/>
              <a:gd name="connsiteY78" fmla="*/ 1937442 h 3694466"/>
              <a:gd name="connsiteX79" fmla="*/ 889779 w 4465898"/>
              <a:gd name="connsiteY79" fmla="*/ 1937442 h 3694466"/>
              <a:gd name="connsiteX80" fmla="*/ 907886 w 4465898"/>
              <a:gd name="connsiteY80" fmla="*/ 2018923 h 3694466"/>
              <a:gd name="connsiteX81" fmla="*/ 889779 w 4465898"/>
              <a:gd name="connsiteY81" fmla="*/ 2073244 h 3694466"/>
              <a:gd name="connsiteX82" fmla="*/ 871672 w 4465898"/>
              <a:gd name="connsiteY82" fmla="*/ 2127564 h 3694466"/>
              <a:gd name="connsiteX83" fmla="*/ 853565 w 4465898"/>
              <a:gd name="connsiteY83" fmla="*/ 2154725 h 3694466"/>
              <a:gd name="connsiteX84" fmla="*/ 826405 w 4465898"/>
              <a:gd name="connsiteY84" fmla="*/ 2390115 h 3694466"/>
              <a:gd name="connsiteX85" fmla="*/ 817352 w 4465898"/>
              <a:gd name="connsiteY85" fmla="*/ 2435382 h 3694466"/>
              <a:gd name="connsiteX86" fmla="*/ 799245 w 4465898"/>
              <a:gd name="connsiteY86" fmla="*/ 2562131 h 3694466"/>
              <a:gd name="connsiteX87" fmla="*/ 781138 w 4465898"/>
              <a:gd name="connsiteY87" fmla="*/ 2625505 h 3694466"/>
              <a:gd name="connsiteX88" fmla="*/ 763031 w 4465898"/>
              <a:gd name="connsiteY88" fmla="*/ 2734147 h 3694466"/>
              <a:gd name="connsiteX89" fmla="*/ 744924 w 4465898"/>
              <a:gd name="connsiteY89" fmla="*/ 2806574 h 3694466"/>
              <a:gd name="connsiteX90" fmla="*/ 726817 w 4465898"/>
              <a:gd name="connsiteY90" fmla="*/ 2860895 h 3694466"/>
              <a:gd name="connsiteX91" fmla="*/ 717764 w 4465898"/>
              <a:gd name="connsiteY91" fmla="*/ 2888056 h 3694466"/>
              <a:gd name="connsiteX92" fmla="*/ 681550 w 4465898"/>
              <a:gd name="connsiteY92" fmla="*/ 2960483 h 3694466"/>
              <a:gd name="connsiteX93" fmla="*/ 663443 w 4465898"/>
              <a:gd name="connsiteY93" fmla="*/ 3014804 h 3694466"/>
              <a:gd name="connsiteX94" fmla="*/ 654389 w 4465898"/>
              <a:gd name="connsiteY94" fmla="*/ 3041964 h 3694466"/>
              <a:gd name="connsiteX95" fmla="*/ 636282 w 4465898"/>
              <a:gd name="connsiteY95" fmla="*/ 3069125 h 3694466"/>
              <a:gd name="connsiteX96" fmla="*/ 618175 w 4465898"/>
              <a:gd name="connsiteY96" fmla="*/ 3123446 h 3694466"/>
              <a:gd name="connsiteX97" fmla="*/ 609122 w 4465898"/>
              <a:gd name="connsiteY97" fmla="*/ 3168713 h 3694466"/>
              <a:gd name="connsiteX98" fmla="*/ 591015 w 4465898"/>
              <a:gd name="connsiteY98" fmla="*/ 3223034 h 3694466"/>
              <a:gd name="connsiteX99" fmla="*/ 581962 w 4465898"/>
              <a:gd name="connsiteY99" fmla="*/ 3250194 h 3694466"/>
              <a:gd name="connsiteX100" fmla="*/ 572908 w 4465898"/>
              <a:gd name="connsiteY100" fmla="*/ 3277355 h 3694466"/>
              <a:gd name="connsiteX101" fmla="*/ 563855 w 4465898"/>
              <a:gd name="connsiteY101" fmla="*/ 3304515 h 3694466"/>
              <a:gd name="connsiteX102" fmla="*/ 536694 w 4465898"/>
              <a:gd name="connsiteY102" fmla="*/ 3349782 h 3694466"/>
              <a:gd name="connsiteX103" fmla="*/ 527641 w 4465898"/>
              <a:gd name="connsiteY103" fmla="*/ 3349782 h 3694466"/>
              <a:gd name="connsiteX104" fmla="*/ 373732 w 4465898"/>
              <a:gd name="connsiteY104" fmla="*/ 3367889 h 3694466"/>
              <a:gd name="connsiteX105" fmla="*/ 265090 w 4465898"/>
              <a:gd name="connsiteY105" fmla="*/ 3385996 h 3694466"/>
              <a:gd name="connsiteX106" fmla="*/ 165502 w 4465898"/>
              <a:gd name="connsiteY106" fmla="*/ 3431263 h 3694466"/>
              <a:gd name="connsiteX107" fmla="*/ 138342 w 4465898"/>
              <a:gd name="connsiteY107" fmla="*/ 3440317 h 3694466"/>
              <a:gd name="connsiteX108" fmla="*/ 111181 w 4465898"/>
              <a:gd name="connsiteY108" fmla="*/ 3467477 h 3694466"/>
              <a:gd name="connsiteX109" fmla="*/ 102128 w 4465898"/>
              <a:gd name="connsiteY109" fmla="*/ 3521798 h 3694466"/>
              <a:gd name="connsiteX110" fmla="*/ 74967 w 4465898"/>
              <a:gd name="connsiteY110" fmla="*/ 3585172 h 3694466"/>
              <a:gd name="connsiteX111" fmla="*/ 65914 w 4465898"/>
              <a:gd name="connsiteY111" fmla="*/ 3612333 h 3694466"/>
              <a:gd name="connsiteX112" fmla="*/ 20647 w 4465898"/>
              <a:gd name="connsiteY112" fmla="*/ 3666654 h 3694466"/>
              <a:gd name="connsiteX113" fmla="*/ 2540 w 4465898"/>
              <a:gd name="connsiteY113" fmla="*/ 3693814 h 3694466"/>
              <a:gd name="connsiteX114" fmla="*/ 38754 w 4465898"/>
              <a:gd name="connsiteY114" fmla="*/ 3657600 h 3694466"/>
              <a:gd name="connsiteX115" fmla="*/ 111181 w 4465898"/>
              <a:gd name="connsiteY115" fmla="*/ 3639493 h 3694466"/>
              <a:gd name="connsiteX116" fmla="*/ 201716 w 4465898"/>
              <a:gd name="connsiteY116" fmla="*/ 3612333 h 3694466"/>
              <a:gd name="connsiteX117" fmla="*/ 237930 w 4465898"/>
              <a:gd name="connsiteY117" fmla="*/ 3594226 h 3694466"/>
              <a:gd name="connsiteX118" fmla="*/ 355625 w 4465898"/>
              <a:gd name="connsiteY118" fmla="*/ 3576119 h 3694466"/>
              <a:gd name="connsiteX119" fmla="*/ 446160 w 4465898"/>
              <a:gd name="connsiteY119" fmla="*/ 3548959 h 3694466"/>
              <a:gd name="connsiteX120" fmla="*/ 500480 w 4465898"/>
              <a:gd name="connsiteY120" fmla="*/ 3539905 h 3694466"/>
              <a:gd name="connsiteX121" fmla="*/ 527641 w 4465898"/>
              <a:gd name="connsiteY121" fmla="*/ 3521798 h 3694466"/>
              <a:gd name="connsiteX122" fmla="*/ 500480 w 4465898"/>
              <a:gd name="connsiteY122" fmla="*/ 3440317 h 3694466"/>
              <a:gd name="connsiteX123" fmla="*/ 473320 w 4465898"/>
              <a:gd name="connsiteY123" fmla="*/ 3422210 h 3694466"/>
              <a:gd name="connsiteX124" fmla="*/ 328464 w 4465898"/>
              <a:gd name="connsiteY124" fmla="*/ 3440317 h 3694466"/>
              <a:gd name="connsiteX125" fmla="*/ 265090 w 4465898"/>
              <a:gd name="connsiteY125" fmla="*/ 3449370 h 3694466"/>
              <a:gd name="connsiteX126" fmla="*/ 210769 w 4465898"/>
              <a:gd name="connsiteY126" fmla="*/ 3476531 h 3694466"/>
              <a:gd name="connsiteX127" fmla="*/ 156449 w 4465898"/>
              <a:gd name="connsiteY127" fmla="*/ 3494638 h 3694466"/>
              <a:gd name="connsiteX128" fmla="*/ 120235 w 4465898"/>
              <a:gd name="connsiteY128" fmla="*/ 3503691 h 3694466"/>
              <a:gd name="connsiteX129" fmla="*/ 545748 w 4465898"/>
              <a:gd name="connsiteY129" fmla="*/ 3358836 h 369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4465898" h="3694466">
                <a:moveTo>
                  <a:pt x="4465898" y="36214"/>
                </a:moveTo>
                <a:lnTo>
                  <a:pt x="4465898" y="36214"/>
                </a:lnTo>
                <a:cubicBezTo>
                  <a:pt x="4339739" y="8179"/>
                  <a:pt x="4422941" y="12003"/>
                  <a:pt x="4357257" y="27161"/>
                </a:cubicBezTo>
                <a:cubicBezTo>
                  <a:pt x="4327269" y="34081"/>
                  <a:pt x="4266722" y="45267"/>
                  <a:pt x="4266722" y="45267"/>
                </a:cubicBezTo>
                <a:cubicBezTo>
                  <a:pt x="4260686" y="54321"/>
                  <a:pt x="4252901" y="62427"/>
                  <a:pt x="4248615" y="72428"/>
                </a:cubicBezTo>
                <a:cubicBezTo>
                  <a:pt x="4243714" y="83865"/>
                  <a:pt x="4251115" y="104021"/>
                  <a:pt x="4239562" y="108642"/>
                </a:cubicBezTo>
                <a:cubicBezTo>
                  <a:pt x="4227031" y="113654"/>
                  <a:pt x="4214793" y="97688"/>
                  <a:pt x="4203348" y="90535"/>
                </a:cubicBezTo>
                <a:cubicBezTo>
                  <a:pt x="4183369" y="78048"/>
                  <a:pt x="4131167" y="31750"/>
                  <a:pt x="4112813" y="27161"/>
                </a:cubicBezTo>
                <a:cubicBezTo>
                  <a:pt x="4100742" y="24143"/>
                  <a:pt x="4088517" y="21682"/>
                  <a:pt x="4076599" y="18107"/>
                </a:cubicBezTo>
                <a:cubicBezTo>
                  <a:pt x="4058318" y="12622"/>
                  <a:pt x="4022278" y="0"/>
                  <a:pt x="4022278" y="0"/>
                </a:cubicBezTo>
                <a:cubicBezTo>
                  <a:pt x="3967957" y="3018"/>
                  <a:pt x="3911929" y="-4792"/>
                  <a:pt x="3859316" y="9054"/>
                </a:cubicBezTo>
                <a:cubicBezTo>
                  <a:pt x="3847283" y="12221"/>
                  <a:pt x="3853681" y="33303"/>
                  <a:pt x="3850263" y="45267"/>
                </a:cubicBezTo>
                <a:cubicBezTo>
                  <a:pt x="3847641" y="54443"/>
                  <a:pt x="3843831" y="63252"/>
                  <a:pt x="3841209" y="72428"/>
                </a:cubicBezTo>
                <a:cubicBezTo>
                  <a:pt x="3837791" y="84392"/>
                  <a:pt x="3837057" y="97205"/>
                  <a:pt x="3832156" y="108642"/>
                </a:cubicBezTo>
                <a:cubicBezTo>
                  <a:pt x="3827870" y="118643"/>
                  <a:pt x="3820085" y="126749"/>
                  <a:pt x="3814049" y="135802"/>
                </a:cubicBezTo>
                <a:cubicBezTo>
                  <a:pt x="3811031" y="147873"/>
                  <a:pt x="3808413" y="160052"/>
                  <a:pt x="3804995" y="172016"/>
                </a:cubicBezTo>
                <a:cubicBezTo>
                  <a:pt x="3802373" y="181192"/>
                  <a:pt x="3797814" y="189818"/>
                  <a:pt x="3795942" y="199176"/>
                </a:cubicBezTo>
                <a:cubicBezTo>
                  <a:pt x="3791757" y="220101"/>
                  <a:pt x="3789906" y="241426"/>
                  <a:pt x="3786888" y="262551"/>
                </a:cubicBezTo>
                <a:cubicBezTo>
                  <a:pt x="3789906" y="304800"/>
                  <a:pt x="3769482" y="356224"/>
                  <a:pt x="3795942" y="389299"/>
                </a:cubicBezTo>
                <a:cubicBezTo>
                  <a:pt x="3816765" y="415328"/>
                  <a:pt x="3863480" y="389196"/>
                  <a:pt x="3895530" y="398353"/>
                </a:cubicBezTo>
                <a:cubicBezTo>
                  <a:pt x="3907841" y="401870"/>
                  <a:pt x="3913637" y="416460"/>
                  <a:pt x="3922690" y="425513"/>
                </a:cubicBezTo>
                <a:cubicBezTo>
                  <a:pt x="3919672" y="479834"/>
                  <a:pt x="3923817" y="535031"/>
                  <a:pt x="3913637" y="588475"/>
                </a:cubicBezTo>
                <a:cubicBezTo>
                  <a:pt x="3911241" y="601053"/>
                  <a:pt x="3897129" y="608534"/>
                  <a:pt x="3886476" y="615636"/>
                </a:cubicBezTo>
                <a:cubicBezTo>
                  <a:pt x="3869240" y="627127"/>
                  <a:pt x="3801305" y="632977"/>
                  <a:pt x="3795942" y="633743"/>
                </a:cubicBezTo>
                <a:cubicBezTo>
                  <a:pt x="3792924" y="642796"/>
                  <a:pt x="3786888" y="651360"/>
                  <a:pt x="3786888" y="660903"/>
                </a:cubicBezTo>
                <a:cubicBezTo>
                  <a:pt x="3786888" y="685991"/>
                  <a:pt x="3802248" y="696902"/>
                  <a:pt x="3823102" y="706170"/>
                </a:cubicBezTo>
                <a:cubicBezTo>
                  <a:pt x="3840543" y="713922"/>
                  <a:pt x="3877423" y="724277"/>
                  <a:pt x="3877423" y="724277"/>
                </a:cubicBezTo>
                <a:cubicBezTo>
                  <a:pt x="3886476" y="733331"/>
                  <a:pt x="3898365" y="740246"/>
                  <a:pt x="3904583" y="751438"/>
                </a:cubicBezTo>
                <a:cubicBezTo>
                  <a:pt x="3913852" y="768123"/>
                  <a:pt x="3922690" y="805759"/>
                  <a:pt x="3922690" y="805759"/>
                </a:cubicBezTo>
                <a:cubicBezTo>
                  <a:pt x="3919672" y="817830"/>
                  <a:pt x="3921410" y="832256"/>
                  <a:pt x="3913637" y="841972"/>
                </a:cubicBezTo>
                <a:cubicBezTo>
                  <a:pt x="3907675" y="849424"/>
                  <a:pt x="3895012" y="846758"/>
                  <a:pt x="3886476" y="851026"/>
                </a:cubicBezTo>
                <a:cubicBezTo>
                  <a:pt x="3876744" y="855892"/>
                  <a:pt x="3868369" y="863097"/>
                  <a:pt x="3859316" y="869133"/>
                </a:cubicBezTo>
                <a:cubicBezTo>
                  <a:pt x="3841209" y="866115"/>
                  <a:pt x="3822915" y="864061"/>
                  <a:pt x="3804995" y="860079"/>
                </a:cubicBezTo>
                <a:cubicBezTo>
                  <a:pt x="3795679" y="858009"/>
                  <a:pt x="3787378" y="851026"/>
                  <a:pt x="3777835" y="851026"/>
                </a:cubicBezTo>
                <a:cubicBezTo>
                  <a:pt x="3756496" y="851026"/>
                  <a:pt x="3735586" y="857061"/>
                  <a:pt x="3714461" y="860079"/>
                </a:cubicBezTo>
                <a:cubicBezTo>
                  <a:pt x="3705407" y="866115"/>
                  <a:pt x="3694097" y="869689"/>
                  <a:pt x="3687300" y="878186"/>
                </a:cubicBezTo>
                <a:cubicBezTo>
                  <a:pt x="3668564" y="901607"/>
                  <a:pt x="3683462" y="949530"/>
                  <a:pt x="3687300" y="968721"/>
                </a:cubicBezTo>
                <a:cubicBezTo>
                  <a:pt x="3689172" y="978079"/>
                  <a:pt x="3691060" y="987941"/>
                  <a:pt x="3696354" y="995881"/>
                </a:cubicBezTo>
                <a:cubicBezTo>
                  <a:pt x="3703456" y="1006534"/>
                  <a:pt x="3714461" y="1013988"/>
                  <a:pt x="3723514" y="1023042"/>
                </a:cubicBezTo>
                <a:cubicBezTo>
                  <a:pt x="3720496" y="1056238"/>
                  <a:pt x="3730264" y="1093281"/>
                  <a:pt x="3714461" y="1122630"/>
                </a:cubicBezTo>
                <a:cubicBezTo>
                  <a:pt x="3714460" y="1122633"/>
                  <a:pt x="3646560" y="1145263"/>
                  <a:pt x="3632979" y="1149790"/>
                </a:cubicBezTo>
                <a:lnTo>
                  <a:pt x="3578659" y="1167897"/>
                </a:lnTo>
                <a:cubicBezTo>
                  <a:pt x="3569605" y="1170915"/>
                  <a:pt x="3560856" y="1175079"/>
                  <a:pt x="3551498" y="1176951"/>
                </a:cubicBezTo>
                <a:cubicBezTo>
                  <a:pt x="3536409" y="1179969"/>
                  <a:pt x="3521077" y="1181955"/>
                  <a:pt x="3506231" y="1186004"/>
                </a:cubicBezTo>
                <a:cubicBezTo>
                  <a:pt x="3487817" y="1191026"/>
                  <a:pt x="3470805" y="1201412"/>
                  <a:pt x="3451910" y="1204111"/>
                </a:cubicBezTo>
                <a:cubicBezTo>
                  <a:pt x="3373302" y="1215340"/>
                  <a:pt x="3409461" y="1208979"/>
                  <a:pt x="3343268" y="1222218"/>
                </a:cubicBezTo>
                <a:cubicBezTo>
                  <a:pt x="3306854" y="1216149"/>
                  <a:pt x="3287246" y="1220516"/>
                  <a:pt x="3261787" y="1195058"/>
                </a:cubicBezTo>
                <a:cubicBezTo>
                  <a:pt x="3254093" y="1187364"/>
                  <a:pt x="3251869" y="1175062"/>
                  <a:pt x="3243680" y="1167897"/>
                </a:cubicBezTo>
                <a:cubicBezTo>
                  <a:pt x="3227303" y="1153567"/>
                  <a:pt x="3189360" y="1131683"/>
                  <a:pt x="3189360" y="1131683"/>
                </a:cubicBezTo>
                <a:cubicBezTo>
                  <a:pt x="3156337" y="1032622"/>
                  <a:pt x="3209005" y="1182675"/>
                  <a:pt x="3162199" y="1077362"/>
                </a:cubicBezTo>
                <a:cubicBezTo>
                  <a:pt x="3152550" y="1055651"/>
                  <a:pt x="3143629" y="1008001"/>
                  <a:pt x="3125985" y="986828"/>
                </a:cubicBezTo>
                <a:cubicBezTo>
                  <a:pt x="3119019" y="978469"/>
                  <a:pt x="3107878" y="974757"/>
                  <a:pt x="3098825" y="968721"/>
                </a:cubicBezTo>
                <a:cubicBezTo>
                  <a:pt x="3086754" y="971739"/>
                  <a:pt x="3074529" y="974199"/>
                  <a:pt x="3062611" y="977774"/>
                </a:cubicBezTo>
                <a:cubicBezTo>
                  <a:pt x="3044329" y="983258"/>
                  <a:pt x="3027229" y="993513"/>
                  <a:pt x="3008290" y="995881"/>
                </a:cubicBezTo>
                <a:lnTo>
                  <a:pt x="2935863" y="1004935"/>
                </a:lnTo>
                <a:cubicBezTo>
                  <a:pt x="2929827" y="1013988"/>
                  <a:pt x="2922042" y="1022094"/>
                  <a:pt x="2917756" y="1032095"/>
                </a:cubicBezTo>
                <a:cubicBezTo>
                  <a:pt x="2882678" y="1113942"/>
                  <a:pt x="2936053" y="1027283"/>
                  <a:pt x="2890595" y="1095469"/>
                </a:cubicBezTo>
                <a:cubicBezTo>
                  <a:pt x="2887577" y="1104523"/>
                  <a:pt x="2887504" y="1115178"/>
                  <a:pt x="2881542" y="1122630"/>
                </a:cubicBezTo>
                <a:cubicBezTo>
                  <a:pt x="2874745" y="1131127"/>
                  <a:pt x="2862740" y="1133771"/>
                  <a:pt x="2854381" y="1140737"/>
                </a:cubicBezTo>
                <a:cubicBezTo>
                  <a:pt x="2769278" y="1211655"/>
                  <a:pt x="2910204" y="1112574"/>
                  <a:pt x="2772900" y="1204111"/>
                </a:cubicBezTo>
                <a:cubicBezTo>
                  <a:pt x="2675855" y="1268808"/>
                  <a:pt x="2823133" y="1168058"/>
                  <a:pt x="2718579" y="1249378"/>
                </a:cubicBezTo>
                <a:cubicBezTo>
                  <a:pt x="2701401" y="1262738"/>
                  <a:pt x="2682366" y="1273521"/>
                  <a:pt x="2664259" y="1285592"/>
                </a:cubicBezTo>
                <a:lnTo>
                  <a:pt x="2637098" y="1303699"/>
                </a:lnTo>
                <a:cubicBezTo>
                  <a:pt x="2628045" y="1309735"/>
                  <a:pt x="2620494" y="1319167"/>
                  <a:pt x="2609938" y="1321806"/>
                </a:cubicBezTo>
                <a:cubicBezTo>
                  <a:pt x="2597867" y="1324824"/>
                  <a:pt x="2585642" y="1327285"/>
                  <a:pt x="2573724" y="1330860"/>
                </a:cubicBezTo>
                <a:cubicBezTo>
                  <a:pt x="2555443" y="1336344"/>
                  <a:pt x="2538342" y="1346599"/>
                  <a:pt x="2519403" y="1348966"/>
                </a:cubicBezTo>
                <a:lnTo>
                  <a:pt x="2446975" y="1358020"/>
                </a:lnTo>
                <a:cubicBezTo>
                  <a:pt x="2326745" y="1398097"/>
                  <a:pt x="2411723" y="1376956"/>
                  <a:pt x="2184425" y="1367073"/>
                </a:cubicBezTo>
                <a:cubicBezTo>
                  <a:pt x="2083220" y="1346832"/>
                  <a:pt x="2110962" y="1374573"/>
                  <a:pt x="2075783" y="1321806"/>
                </a:cubicBezTo>
                <a:lnTo>
                  <a:pt x="2057676" y="1267485"/>
                </a:lnTo>
                <a:cubicBezTo>
                  <a:pt x="2051712" y="1249592"/>
                  <a:pt x="2046471" y="1225928"/>
                  <a:pt x="2030516" y="1213164"/>
                </a:cubicBezTo>
                <a:cubicBezTo>
                  <a:pt x="2023064" y="1207202"/>
                  <a:pt x="2012409" y="1207129"/>
                  <a:pt x="2003356" y="1204111"/>
                </a:cubicBezTo>
                <a:cubicBezTo>
                  <a:pt x="1991285" y="1207129"/>
                  <a:pt x="1979060" y="1209589"/>
                  <a:pt x="1967142" y="1213164"/>
                </a:cubicBezTo>
                <a:cubicBezTo>
                  <a:pt x="1948860" y="1218648"/>
                  <a:pt x="1931338" y="1226642"/>
                  <a:pt x="1912821" y="1231271"/>
                </a:cubicBezTo>
                <a:cubicBezTo>
                  <a:pt x="1900750" y="1234289"/>
                  <a:pt x="1888571" y="1236907"/>
                  <a:pt x="1876607" y="1240325"/>
                </a:cubicBezTo>
                <a:cubicBezTo>
                  <a:pt x="1836112" y="1251895"/>
                  <a:pt x="1851013" y="1254133"/>
                  <a:pt x="1795126" y="1258432"/>
                </a:cubicBezTo>
                <a:cubicBezTo>
                  <a:pt x="1734872" y="1263067"/>
                  <a:pt x="1674413" y="1264467"/>
                  <a:pt x="1614057" y="1267485"/>
                </a:cubicBezTo>
                <a:lnTo>
                  <a:pt x="1586896" y="1276539"/>
                </a:lnTo>
                <a:lnTo>
                  <a:pt x="889779" y="1937442"/>
                </a:lnTo>
                <a:lnTo>
                  <a:pt x="889779" y="1937442"/>
                </a:lnTo>
                <a:cubicBezTo>
                  <a:pt x="895815" y="1964602"/>
                  <a:pt x="907886" y="1991100"/>
                  <a:pt x="907886" y="2018923"/>
                </a:cubicBezTo>
                <a:cubicBezTo>
                  <a:pt x="907886" y="2038009"/>
                  <a:pt x="895815" y="2055137"/>
                  <a:pt x="889779" y="2073244"/>
                </a:cubicBezTo>
                <a:cubicBezTo>
                  <a:pt x="889777" y="2073249"/>
                  <a:pt x="871675" y="2127560"/>
                  <a:pt x="871672" y="2127564"/>
                </a:cubicBezTo>
                <a:lnTo>
                  <a:pt x="853565" y="2154725"/>
                </a:lnTo>
                <a:cubicBezTo>
                  <a:pt x="813855" y="2273862"/>
                  <a:pt x="844312" y="2166284"/>
                  <a:pt x="826405" y="2390115"/>
                </a:cubicBezTo>
                <a:cubicBezTo>
                  <a:pt x="825178" y="2405454"/>
                  <a:pt x="819692" y="2420173"/>
                  <a:pt x="817352" y="2435382"/>
                </a:cubicBezTo>
                <a:cubicBezTo>
                  <a:pt x="806231" y="2507671"/>
                  <a:pt x="812140" y="2497658"/>
                  <a:pt x="799245" y="2562131"/>
                </a:cubicBezTo>
                <a:cubicBezTo>
                  <a:pt x="793562" y="2590545"/>
                  <a:pt x="789765" y="2599623"/>
                  <a:pt x="781138" y="2625505"/>
                </a:cubicBezTo>
                <a:cubicBezTo>
                  <a:pt x="774500" y="2671970"/>
                  <a:pt x="772957" y="2691132"/>
                  <a:pt x="763031" y="2734147"/>
                </a:cubicBezTo>
                <a:cubicBezTo>
                  <a:pt x="757435" y="2758395"/>
                  <a:pt x="752793" y="2782966"/>
                  <a:pt x="744924" y="2806574"/>
                </a:cubicBezTo>
                <a:lnTo>
                  <a:pt x="726817" y="2860895"/>
                </a:lnTo>
                <a:cubicBezTo>
                  <a:pt x="723799" y="2869949"/>
                  <a:pt x="722032" y="2879520"/>
                  <a:pt x="717764" y="2888056"/>
                </a:cubicBezTo>
                <a:cubicBezTo>
                  <a:pt x="705693" y="2912198"/>
                  <a:pt x="690086" y="2934876"/>
                  <a:pt x="681550" y="2960483"/>
                </a:cubicBezTo>
                <a:lnTo>
                  <a:pt x="663443" y="3014804"/>
                </a:lnTo>
                <a:cubicBezTo>
                  <a:pt x="660425" y="3023857"/>
                  <a:pt x="659683" y="3034024"/>
                  <a:pt x="654389" y="3041964"/>
                </a:cubicBezTo>
                <a:lnTo>
                  <a:pt x="636282" y="3069125"/>
                </a:lnTo>
                <a:cubicBezTo>
                  <a:pt x="630246" y="3087232"/>
                  <a:pt x="621918" y="3104730"/>
                  <a:pt x="618175" y="3123446"/>
                </a:cubicBezTo>
                <a:cubicBezTo>
                  <a:pt x="615157" y="3138535"/>
                  <a:pt x="613171" y="3153867"/>
                  <a:pt x="609122" y="3168713"/>
                </a:cubicBezTo>
                <a:cubicBezTo>
                  <a:pt x="604100" y="3187127"/>
                  <a:pt x="597051" y="3204927"/>
                  <a:pt x="591015" y="3223034"/>
                </a:cubicBezTo>
                <a:lnTo>
                  <a:pt x="581962" y="3250194"/>
                </a:lnTo>
                <a:lnTo>
                  <a:pt x="572908" y="3277355"/>
                </a:lnTo>
                <a:cubicBezTo>
                  <a:pt x="569890" y="3286408"/>
                  <a:pt x="569149" y="3296575"/>
                  <a:pt x="563855" y="3304515"/>
                </a:cubicBezTo>
                <a:cubicBezTo>
                  <a:pt x="542005" y="3337290"/>
                  <a:pt x="550614" y="3321943"/>
                  <a:pt x="536694" y="3349782"/>
                </a:cubicBezTo>
                <a:lnTo>
                  <a:pt x="527641" y="3349782"/>
                </a:lnTo>
                <a:cubicBezTo>
                  <a:pt x="327264" y="3366481"/>
                  <a:pt x="486984" y="3349013"/>
                  <a:pt x="373732" y="3367889"/>
                </a:cubicBezTo>
                <a:cubicBezTo>
                  <a:pt x="327762" y="3375551"/>
                  <a:pt x="307747" y="3375332"/>
                  <a:pt x="265090" y="3385996"/>
                </a:cubicBezTo>
                <a:cubicBezTo>
                  <a:pt x="207870" y="3400301"/>
                  <a:pt x="259060" y="3400075"/>
                  <a:pt x="165502" y="3431263"/>
                </a:cubicBezTo>
                <a:lnTo>
                  <a:pt x="138342" y="3440317"/>
                </a:lnTo>
                <a:cubicBezTo>
                  <a:pt x="129288" y="3449370"/>
                  <a:pt x="116381" y="3455777"/>
                  <a:pt x="111181" y="3467477"/>
                </a:cubicBezTo>
                <a:cubicBezTo>
                  <a:pt x="103726" y="3484252"/>
                  <a:pt x="106110" y="3503878"/>
                  <a:pt x="102128" y="3521798"/>
                </a:cubicBezTo>
                <a:cubicBezTo>
                  <a:pt x="95595" y="3551197"/>
                  <a:pt x="87741" y="3555365"/>
                  <a:pt x="74967" y="3585172"/>
                </a:cubicBezTo>
                <a:cubicBezTo>
                  <a:pt x="71208" y="3593944"/>
                  <a:pt x="70182" y="3603797"/>
                  <a:pt x="65914" y="3612333"/>
                </a:cubicBezTo>
                <a:cubicBezTo>
                  <a:pt x="49058" y="3646045"/>
                  <a:pt x="45671" y="3636625"/>
                  <a:pt x="20647" y="3666654"/>
                </a:cubicBezTo>
                <a:cubicBezTo>
                  <a:pt x="13681" y="3675013"/>
                  <a:pt x="-7192" y="3698680"/>
                  <a:pt x="2540" y="3693814"/>
                </a:cubicBezTo>
                <a:cubicBezTo>
                  <a:pt x="17809" y="3686179"/>
                  <a:pt x="23485" y="3665235"/>
                  <a:pt x="38754" y="3657600"/>
                </a:cubicBezTo>
                <a:cubicBezTo>
                  <a:pt x="61012" y="3646471"/>
                  <a:pt x="88075" y="3648735"/>
                  <a:pt x="111181" y="3639493"/>
                </a:cubicBezTo>
                <a:cubicBezTo>
                  <a:pt x="170736" y="3615671"/>
                  <a:pt x="140513" y="3624573"/>
                  <a:pt x="201716" y="3612333"/>
                </a:cubicBezTo>
                <a:cubicBezTo>
                  <a:pt x="213787" y="3606297"/>
                  <a:pt x="225003" y="3598104"/>
                  <a:pt x="237930" y="3594226"/>
                </a:cubicBezTo>
                <a:cubicBezTo>
                  <a:pt x="250465" y="3590465"/>
                  <a:pt x="347122" y="3577536"/>
                  <a:pt x="355625" y="3576119"/>
                </a:cubicBezTo>
                <a:cubicBezTo>
                  <a:pt x="465245" y="3557849"/>
                  <a:pt x="335470" y="3579147"/>
                  <a:pt x="446160" y="3548959"/>
                </a:cubicBezTo>
                <a:cubicBezTo>
                  <a:pt x="463870" y="3544129"/>
                  <a:pt x="482373" y="3542923"/>
                  <a:pt x="500480" y="3539905"/>
                </a:cubicBezTo>
                <a:cubicBezTo>
                  <a:pt x="509534" y="3533869"/>
                  <a:pt x="525002" y="3532354"/>
                  <a:pt x="527641" y="3521798"/>
                </a:cubicBezTo>
                <a:cubicBezTo>
                  <a:pt x="533711" y="3497519"/>
                  <a:pt x="518745" y="3458582"/>
                  <a:pt x="500480" y="3440317"/>
                </a:cubicBezTo>
                <a:cubicBezTo>
                  <a:pt x="492786" y="3432623"/>
                  <a:pt x="482373" y="3428246"/>
                  <a:pt x="473320" y="3422210"/>
                </a:cubicBezTo>
                <a:lnTo>
                  <a:pt x="328464" y="3440317"/>
                </a:lnTo>
                <a:cubicBezTo>
                  <a:pt x="307304" y="3443077"/>
                  <a:pt x="286015" y="3445185"/>
                  <a:pt x="265090" y="3449370"/>
                </a:cubicBezTo>
                <a:cubicBezTo>
                  <a:pt x="220071" y="3458374"/>
                  <a:pt x="254463" y="3457111"/>
                  <a:pt x="210769" y="3476531"/>
                </a:cubicBezTo>
                <a:cubicBezTo>
                  <a:pt x="193328" y="3484283"/>
                  <a:pt x="174556" y="3488602"/>
                  <a:pt x="156449" y="3494638"/>
                </a:cubicBezTo>
                <a:cubicBezTo>
                  <a:pt x="126427" y="3504645"/>
                  <a:pt x="138831" y="3503691"/>
                  <a:pt x="120235" y="3503691"/>
                </a:cubicBezTo>
                <a:lnTo>
                  <a:pt x="545748" y="3358836"/>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Sisällön paikkamerkki 2">
            <a:extLst>
              <a:ext uri="{FF2B5EF4-FFF2-40B4-BE49-F238E27FC236}">
                <a16:creationId xmlns:a16="http://schemas.microsoft.com/office/drawing/2014/main" id="{0D5C5C6D-D681-4ADA-8545-E0388D7BFFE3}"/>
              </a:ext>
            </a:extLst>
          </p:cNvPr>
          <p:cNvSpPr txBox="1">
            <a:spLocks/>
          </p:cNvSpPr>
          <p:nvPr/>
        </p:nvSpPr>
        <p:spPr>
          <a:xfrm>
            <a:off x="342381" y="932200"/>
            <a:ext cx="6051550" cy="5499437"/>
          </a:xfrm>
          <a:prstGeom prst="rect">
            <a:avLst/>
          </a:prstGeom>
        </p:spPr>
        <p:txBody>
          <a:bodyPr vert="horz" lIns="0" tIns="0" rIns="0" bIns="0" rtlCol="0" anchor="t" anchorCtr="0">
            <a:noAutofit/>
          </a:bodyPr>
          <a:lstStyle>
            <a:lvl1pPr marL="357188" indent="-357188" algn="l" defTabSz="914400" rtl="0" eaLnBrk="1" latinLnBrk="0" hangingPunct="1">
              <a:lnSpc>
                <a:spcPct val="100000"/>
              </a:lnSpc>
              <a:spcBef>
                <a:spcPts val="1000"/>
              </a:spcBef>
              <a:buClr>
                <a:schemeClr val="tx2"/>
              </a:buClr>
              <a:buFont typeface="Arial" panose="020B0604020202020204" pitchFamily="34" charset="0"/>
              <a:buChar char="•"/>
              <a:defRPr sz="2600" kern="1200">
                <a:solidFill>
                  <a:schemeClr val="tx1"/>
                </a:solidFill>
                <a:latin typeface="+mn-lt"/>
                <a:ea typeface="+mn-ea"/>
                <a:cs typeface="+mn-cs"/>
              </a:defRPr>
            </a:lvl1pPr>
            <a:lvl2pPr marL="715963" indent="-357188" algn="l" defTabSz="914400" rtl="0" eaLnBrk="1" latinLnBrk="0" hangingPunct="1">
              <a:lnSpc>
                <a:spcPct val="100000"/>
              </a:lnSpc>
              <a:spcBef>
                <a:spcPts val="1000"/>
              </a:spcBef>
              <a:buClr>
                <a:schemeClr val="tx2"/>
              </a:buClr>
              <a:buFont typeface="Arial" panose="020B0604020202020204" pitchFamily="34" charset="0"/>
              <a:buChar char="•"/>
              <a:defRPr sz="2200" kern="1200">
                <a:solidFill>
                  <a:schemeClr val="tx1"/>
                </a:solidFill>
                <a:latin typeface="+mn-lt"/>
                <a:ea typeface="+mn-ea"/>
                <a:cs typeface="+mn-cs"/>
              </a:defRPr>
            </a:lvl2pPr>
            <a:lvl3pPr marL="1077913" indent="-360363" algn="l" defTabSz="914400" rtl="0" eaLnBrk="1" latinLnBrk="0" hangingPunct="1">
              <a:lnSpc>
                <a:spcPct val="100000"/>
              </a:lnSpc>
              <a:spcBef>
                <a:spcPts val="1000"/>
              </a:spcBef>
              <a:buClr>
                <a:schemeClr val="tx2"/>
              </a:buClr>
              <a:buFont typeface="Arial" panose="020B0604020202020204" pitchFamily="34" charset="0"/>
              <a:buChar char="‒"/>
              <a:defRPr sz="1800" kern="1200">
                <a:solidFill>
                  <a:schemeClr val="tx1"/>
                </a:solidFill>
                <a:latin typeface="+mn-lt"/>
                <a:ea typeface="+mn-ea"/>
                <a:cs typeface="+mn-cs"/>
              </a:defRPr>
            </a:lvl3pPr>
            <a:lvl4pPr marL="1435100" indent="-358775" algn="l" defTabSz="914400" rtl="0" eaLnBrk="1" latinLnBrk="0" hangingPunct="1">
              <a:lnSpc>
                <a:spcPct val="100000"/>
              </a:lnSpc>
              <a:spcBef>
                <a:spcPts val="1000"/>
              </a:spcBef>
              <a:buClr>
                <a:schemeClr val="tx2"/>
              </a:buClr>
              <a:buFont typeface="Arial" panose="020B0604020202020204" pitchFamily="34" charset="0"/>
              <a:buChar char="‒"/>
              <a:defRPr sz="1800" kern="1200">
                <a:solidFill>
                  <a:schemeClr val="tx1"/>
                </a:solidFill>
                <a:latin typeface="+mn-lt"/>
                <a:ea typeface="+mn-ea"/>
                <a:cs typeface="+mn-cs"/>
              </a:defRPr>
            </a:lvl4pPr>
            <a:lvl5pPr marL="1792288" indent="-357188" algn="l" defTabSz="914400" rtl="0" eaLnBrk="1" latinLnBrk="0" hangingPunct="1">
              <a:lnSpc>
                <a:spcPct val="100000"/>
              </a:lnSpc>
              <a:spcBef>
                <a:spcPts val="10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1800" dirty="0"/>
              <a:t>Oulujoen–Iijoen vesienhoitoalueen toimenpideohjelma vuosille 2022–2027 (303 s.): </a:t>
            </a:r>
            <a:r>
              <a:rPr lang="fi-FI" sz="1800" u="sng" dirty="0">
                <a:solidFill>
                  <a:srgbClr val="201F1E"/>
                </a:solidFill>
                <a:effectLst/>
                <a:ea typeface="Calibri" panose="020F0502020204030204" pitchFamily="34" charset="0"/>
                <a:hlinkClick r:id="rId2"/>
              </a:rPr>
              <a:t>https://urn.fi/URN:ISBN:978-952-398-004-4</a:t>
            </a:r>
            <a:r>
              <a:rPr lang="fi-FI" sz="1800" dirty="0"/>
              <a:t> </a:t>
            </a:r>
          </a:p>
          <a:p>
            <a:pPr marL="0" indent="0">
              <a:buNone/>
            </a:pPr>
            <a:endParaRPr lang="fi-FI" sz="1800" dirty="0"/>
          </a:p>
          <a:p>
            <a:pPr marL="0" indent="0">
              <a:buNone/>
            </a:pPr>
            <a:r>
              <a:rPr lang="fi-FI" sz="2000" b="1" dirty="0"/>
              <a:t>Osa I: </a:t>
            </a:r>
            <a:r>
              <a:rPr lang="fi-FI" sz="2000" b="1" i="0" dirty="0">
                <a:solidFill>
                  <a:srgbClr val="333333"/>
                </a:solidFill>
                <a:effectLst/>
              </a:rPr>
              <a:t>Lähtökohdat toimenpiteiden suunnittelulle</a:t>
            </a:r>
          </a:p>
          <a:p>
            <a:r>
              <a:rPr lang="fi-FI" sz="1800" dirty="0">
                <a:solidFill>
                  <a:srgbClr val="333333"/>
                </a:solidFill>
              </a:rPr>
              <a:t>Toimenpiteiden kuvaus ja niiden edistyminen edellisellä hoitokaudella</a:t>
            </a:r>
            <a:endParaRPr lang="fi-FI" sz="1800" dirty="0"/>
          </a:p>
          <a:p>
            <a:pPr marL="0" indent="0">
              <a:buNone/>
            </a:pPr>
            <a:r>
              <a:rPr lang="fi-FI" sz="2000" b="1" dirty="0"/>
              <a:t>Osa II: Vesienhoidon toimenpiteet</a:t>
            </a:r>
          </a:p>
          <a:p>
            <a:r>
              <a:rPr lang="fi-FI" sz="1800" dirty="0"/>
              <a:t>Merkittävät paineet ja toimenpidetarpeet hoitokaudelle 2022</a:t>
            </a:r>
            <a:r>
              <a:rPr lang="fi-FI" sz="2400" dirty="0"/>
              <a:t>–</a:t>
            </a:r>
            <a:r>
              <a:rPr lang="fi-FI" sz="1800" dirty="0"/>
              <a:t>2027 kolmella tasolla</a:t>
            </a:r>
          </a:p>
          <a:p>
            <a:pPr marL="1258888" lvl="1" indent="-355600">
              <a:spcBef>
                <a:spcPts val="600"/>
              </a:spcBef>
              <a:buFont typeface="+mj-lt"/>
              <a:buAutoNum type="arabicPeriod"/>
            </a:pPr>
            <a:r>
              <a:rPr lang="fi-FI" sz="1600" dirty="0"/>
              <a:t>Suunnittelualue</a:t>
            </a:r>
          </a:p>
          <a:p>
            <a:pPr marL="1258888" lvl="1" indent="-355600">
              <a:spcBef>
                <a:spcPts val="600"/>
              </a:spcBef>
              <a:buFont typeface="+mj-lt"/>
              <a:buAutoNum type="arabicPeriod"/>
            </a:pPr>
            <a:r>
              <a:rPr lang="fi-FI" sz="1600" dirty="0"/>
              <a:t>Vesistöalue</a:t>
            </a:r>
          </a:p>
          <a:p>
            <a:pPr marL="1258888" lvl="1" indent="-355600">
              <a:spcBef>
                <a:spcPts val="600"/>
              </a:spcBef>
              <a:buFont typeface="+mj-lt"/>
              <a:buAutoNum type="arabicPeriod"/>
            </a:pPr>
            <a:r>
              <a:rPr lang="fi-FI" sz="1600" dirty="0"/>
              <a:t>Vesimuodostuma</a:t>
            </a:r>
          </a:p>
          <a:p>
            <a:r>
              <a:rPr lang="fi-FI" sz="1800" dirty="0"/>
              <a:t>Vesimuodostumakohtaiset tila-arviot ja arvio tilatavoitteen saavuttamisen ajankohdasta</a:t>
            </a:r>
          </a:p>
          <a:p>
            <a:r>
              <a:rPr lang="fi-FI" sz="1800" dirty="0"/>
              <a:t>Riskipohjavesimuodostumien toimenpiteet</a:t>
            </a:r>
          </a:p>
          <a:p>
            <a:endParaRPr lang="fi-FI" dirty="0"/>
          </a:p>
        </p:txBody>
      </p:sp>
      <p:pic>
        <p:nvPicPr>
          <p:cNvPr id="5" name="Kuva 4" descr="Kartta, jossa pintavesien suunnittelualueeet">
            <a:extLst>
              <a:ext uri="{FF2B5EF4-FFF2-40B4-BE49-F238E27FC236}">
                <a16:creationId xmlns:a16="http://schemas.microsoft.com/office/drawing/2014/main" id="{AC5DAF15-6052-47ED-A8D9-94993DA18A3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10791" y="563642"/>
            <a:ext cx="5581209" cy="6236554"/>
          </a:xfrm>
          <a:prstGeom prst="rect">
            <a:avLst/>
          </a:prstGeom>
          <a:noFill/>
          <a:ln>
            <a:noFill/>
          </a:ln>
        </p:spPr>
      </p:pic>
    </p:spTree>
    <p:extLst>
      <p:ext uri="{BB962C8B-B14F-4D97-AF65-F5344CB8AC3E}">
        <p14:creationId xmlns:p14="http://schemas.microsoft.com/office/powerpoint/2010/main" val="16451545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DB9A1F38-3586-483E-875D-5F88BFC9E2D2}"/>
              </a:ext>
            </a:extLst>
          </p:cNvPr>
          <p:cNvSpPr>
            <a:spLocks noGrp="1"/>
          </p:cNvSpPr>
          <p:nvPr>
            <p:ph idx="1"/>
          </p:nvPr>
        </p:nvSpPr>
        <p:spPr>
          <a:xfrm>
            <a:off x="96792" y="1262095"/>
            <a:ext cx="4920376" cy="4480025"/>
          </a:xfrm>
        </p:spPr>
        <p:txBody>
          <a:bodyPr/>
          <a:lstStyle/>
          <a:p>
            <a:r>
              <a:rPr lang="fi-FI" sz="2200" dirty="0">
                <a:solidFill>
                  <a:srgbClr val="000000"/>
                </a:solidFill>
                <a:effectLst/>
                <a:latin typeface="Calibri" panose="020F0502020204030204" pitchFamily="34" charset="0"/>
                <a:ea typeface="Calibri" panose="020F0502020204030204" pitchFamily="34" charset="0"/>
              </a:rPr>
              <a:t>27 vesimuodostumalle, joiden tila on hyvää huonompi on esitetty toimenpiteet </a:t>
            </a:r>
            <a:r>
              <a:rPr lang="fi-FI" sz="2200" i="1" dirty="0">
                <a:solidFill>
                  <a:srgbClr val="000000"/>
                </a:solidFill>
                <a:effectLst/>
                <a:latin typeface="Calibri" panose="020F0502020204030204" pitchFamily="34" charset="0"/>
                <a:ea typeface="Calibri" panose="020F0502020204030204" pitchFamily="34" charset="0"/>
              </a:rPr>
              <a:t>merkittävien paineiden</a:t>
            </a:r>
            <a:r>
              <a:rPr lang="fi-FI" sz="2200" dirty="0">
                <a:solidFill>
                  <a:srgbClr val="000000"/>
                </a:solidFill>
                <a:effectLst/>
                <a:latin typeface="Calibri" panose="020F0502020204030204" pitchFamily="34" charset="0"/>
                <a:ea typeface="Calibri" panose="020F0502020204030204" pitchFamily="34" charset="0"/>
              </a:rPr>
              <a:t> vähentämiseksi siten, että tavoitetila voidaan saavuttaa</a:t>
            </a:r>
          </a:p>
          <a:p>
            <a:r>
              <a:rPr lang="fi-FI" sz="2200" dirty="0">
                <a:solidFill>
                  <a:srgbClr val="000000"/>
                </a:solidFill>
                <a:effectLst/>
                <a:latin typeface="Calibri" panose="020F0502020204030204" pitchFamily="34" charset="0"/>
                <a:ea typeface="Calibri" panose="020F0502020204030204" pitchFamily="34" charset="0"/>
              </a:rPr>
              <a:t>13 vesimuodostumalle, joiden tila on vaarassa heikentyä, on esitetty toimenpiteet </a:t>
            </a:r>
            <a:r>
              <a:rPr lang="fi-FI" sz="2200" i="1" dirty="0">
                <a:solidFill>
                  <a:srgbClr val="000000"/>
                </a:solidFill>
                <a:effectLst/>
                <a:latin typeface="Calibri" panose="020F0502020204030204" pitchFamily="34" charset="0"/>
                <a:ea typeface="Calibri" panose="020F0502020204030204" pitchFamily="34" charset="0"/>
              </a:rPr>
              <a:t>merkittävien paineen</a:t>
            </a:r>
            <a:r>
              <a:rPr lang="fi-FI" sz="2200" dirty="0">
                <a:solidFill>
                  <a:srgbClr val="000000"/>
                </a:solidFill>
                <a:effectLst/>
                <a:latin typeface="Calibri" panose="020F0502020204030204" pitchFamily="34" charset="0"/>
                <a:ea typeface="Calibri" panose="020F0502020204030204" pitchFamily="34" charset="0"/>
              </a:rPr>
              <a:t> vähentämiseksi siten, että tavoitetila voidaan ylläpitää</a:t>
            </a:r>
          </a:p>
          <a:p>
            <a:r>
              <a:rPr lang="fi-FI" sz="2200" dirty="0">
                <a:solidFill>
                  <a:srgbClr val="000000"/>
                </a:solidFill>
                <a:latin typeface="Calibri" panose="020F0502020204030204" pitchFamily="34" charset="0"/>
              </a:rPr>
              <a:t>Kahdeksalla vesimuodostumalle ei ole esitetty toimenpiteitä</a:t>
            </a:r>
          </a:p>
          <a:p>
            <a:r>
              <a:rPr lang="fi-FI" sz="2200" dirty="0">
                <a:solidFill>
                  <a:srgbClr val="000000"/>
                </a:solidFill>
                <a:latin typeface="Calibri" panose="020F0502020204030204" pitchFamily="34" charset="0"/>
              </a:rPr>
              <a:t>Lisäksi toimenpiteitä muutamille vielä nimeämättömille puroille ja pienille järville</a:t>
            </a:r>
          </a:p>
        </p:txBody>
      </p:sp>
      <p:sp>
        <p:nvSpPr>
          <p:cNvPr id="4" name="Vapaamuotoinen: Muoto 3">
            <a:extLst>
              <a:ext uri="{FF2B5EF4-FFF2-40B4-BE49-F238E27FC236}">
                <a16:creationId xmlns:a16="http://schemas.microsoft.com/office/drawing/2014/main" id="{D69560AD-8215-489F-83C1-2A436678CCC1}"/>
              </a:ext>
            </a:extLst>
          </p:cNvPr>
          <p:cNvSpPr/>
          <p:nvPr/>
        </p:nvSpPr>
        <p:spPr>
          <a:xfrm>
            <a:off x="6334886" y="1013988"/>
            <a:ext cx="4465898" cy="3694466"/>
          </a:xfrm>
          <a:custGeom>
            <a:avLst/>
            <a:gdLst>
              <a:gd name="connsiteX0" fmla="*/ 4465898 w 4465898"/>
              <a:gd name="connsiteY0" fmla="*/ 36214 h 3694466"/>
              <a:gd name="connsiteX1" fmla="*/ 4465898 w 4465898"/>
              <a:gd name="connsiteY1" fmla="*/ 36214 h 3694466"/>
              <a:gd name="connsiteX2" fmla="*/ 4357257 w 4465898"/>
              <a:gd name="connsiteY2" fmla="*/ 27161 h 3694466"/>
              <a:gd name="connsiteX3" fmla="*/ 4266722 w 4465898"/>
              <a:gd name="connsiteY3" fmla="*/ 45267 h 3694466"/>
              <a:gd name="connsiteX4" fmla="*/ 4248615 w 4465898"/>
              <a:gd name="connsiteY4" fmla="*/ 72428 h 3694466"/>
              <a:gd name="connsiteX5" fmla="*/ 4239562 w 4465898"/>
              <a:gd name="connsiteY5" fmla="*/ 108642 h 3694466"/>
              <a:gd name="connsiteX6" fmla="*/ 4203348 w 4465898"/>
              <a:gd name="connsiteY6" fmla="*/ 90535 h 3694466"/>
              <a:gd name="connsiteX7" fmla="*/ 4112813 w 4465898"/>
              <a:gd name="connsiteY7" fmla="*/ 27161 h 3694466"/>
              <a:gd name="connsiteX8" fmla="*/ 4076599 w 4465898"/>
              <a:gd name="connsiteY8" fmla="*/ 18107 h 3694466"/>
              <a:gd name="connsiteX9" fmla="*/ 4022278 w 4465898"/>
              <a:gd name="connsiteY9" fmla="*/ 0 h 3694466"/>
              <a:gd name="connsiteX10" fmla="*/ 3859316 w 4465898"/>
              <a:gd name="connsiteY10" fmla="*/ 9054 h 3694466"/>
              <a:gd name="connsiteX11" fmla="*/ 3850263 w 4465898"/>
              <a:gd name="connsiteY11" fmla="*/ 45267 h 3694466"/>
              <a:gd name="connsiteX12" fmla="*/ 3841209 w 4465898"/>
              <a:gd name="connsiteY12" fmla="*/ 72428 h 3694466"/>
              <a:gd name="connsiteX13" fmla="*/ 3832156 w 4465898"/>
              <a:gd name="connsiteY13" fmla="*/ 108642 h 3694466"/>
              <a:gd name="connsiteX14" fmla="*/ 3814049 w 4465898"/>
              <a:gd name="connsiteY14" fmla="*/ 135802 h 3694466"/>
              <a:gd name="connsiteX15" fmla="*/ 3804995 w 4465898"/>
              <a:gd name="connsiteY15" fmla="*/ 172016 h 3694466"/>
              <a:gd name="connsiteX16" fmla="*/ 3795942 w 4465898"/>
              <a:gd name="connsiteY16" fmla="*/ 199176 h 3694466"/>
              <a:gd name="connsiteX17" fmla="*/ 3786888 w 4465898"/>
              <a:gd name="connsiteY17" fmla="*/ 262551 h 3694466"/>
              <a:gd name="connsiteX18" fmla="*/ 3795942 w 4465898"/>
              <a:gd name="connsiteY18" fmla="*/ 389299 h 3694466"/>
              <a:gd name="connsiteX19" fmla="*/ 3895530 w 4465898"/>
              <a:gd name="connsiteY19" fmla="*/ 398353 h 3694466"/>
              <a:gd name="connsiteX20" fmla="*/ 3922690 w 4465898"/>
              <a:gd name="connsiteY20" fmla="*/ 425513 h 3694466"/>
              <a:gd name="connsiteX21" fmla="*/ 3913637 w 4465898"/>
              <a:gd name="connsiteY21" fmla="*/ 588475 h 3694466"/>
              <a:gd name="connsiteX22" fmla="*/ 3886476 w 4465898"/>
              <a:gd name="connsiteY22" fmla="*/ 615636 h 3694466"/>
              <a:gd name="connsiteX23" fmla="*/ 3795942 w 4465898"/>
              <a:gd name="connsiteY23" fmla="*/ 633743 h 3694466"/>
              <a:gd name="connsiteX24" fmla="*/ 3786888 w 4465898"/>
              <a:gd name="connsiteY24" fmla="*/ 660903 h 3694466"/>
              <a:gd name="connsiteX25" fmla="*/ 3823102 w 4465898"/>
              <a:gd name="connsiteY25" fmla="*/ 706170 h 3694466"/>
              <a:gd name="connsiteX26" fmla="*/ 3877423 w 4465898"/>
              <a:gd name="connsiteY26" fmla="*/ 724277 h 3694466"/>
              <a:gd name="connsiteX27" fmla="*/ 3904583 w 4465898"/>
              <a:gd name="connsiteY27" fmla="*/ 751438 h 3694466"/>
              <a:gd name="connsiteX28" fmla="*/ 3922690 w 4465898"/>
              <a:gd name="connsiteY28" fmla="*/ 805759 h 3694466"/>
              <a:gd name="connsiteX29" fmla="*/ 3913637 w 4465898"/>
              <a:gd name="connsiteY29" fmla="*/ 841972 h 3694466"/>
              <a:gd name="connsiteX30" fmla="*/ 3886476 w 4465898"/>
              <a:gd name="connsiteY30" fmla="*/ 851026 h 3694466"/>
              <a:gd name="connsiteX31" fmla="*/ 3859316 w 4465898"/>
              <a:gd name="connsiteY31" fmla="*/ 869133 h 3694466"/>
              <a:gd name="connsiteX32" fmla="*/ 3804995 w 4465898"/>
              <a:gd name="connsiteY32" fmla="*/ 860079 h 3694466"/>
              <a:gd name="connsiteX33" fmla="*/ 3777835 w 4465898"/>
              <a:gd name="connsiteY33" fmla="*/ 851026 h 3694466"/>
              <a:gd name="connsiteX34" fmla="*/ 3714461 w 4465898"/>
              <a:gd name="connsiteY34" fmla="*/ 860079 h 3694466"/>
              <a:gd name="connsiteX35" fmla="*/ 3687300 w 4465898"/>
              <a:gd name="connsiteY35" fmla="*/ 878186 h 3694466"/>
              <a:gd name="connsiteX36" fmla="*/ 3687300 w 4465898"/>
              <a:gd name="connsiteY36" fmla="*/ 968721 h 3694466"/>
              <a:gd name="connsiteX37" fmla="*/ 3696354 w 4465898"/>
              <a:gd name="connsiteY37" fmla="*/ 995881 h 3694466"/>
              <a:gd name="connsiteX38" fmla="*/ 3723514 w 4465898"/>
              <a:gd name="connsiteY38" fmla="*/ 1023042 h 3694466"/>
              <a:gd name="connsiteX39" fmla="*/ 3714461 w 4465898"/>
              <a:gd name="connsiteY39" fmla="*/ 1122630 h 3694466"/>
              <a:gd name="connsiteX40" fmla="*/ 3632979 w 4465898"/>
              <a:gd name="connsiteY40" fmla="*/ 1149790 h 3694466"/>
              <a:gd name="connsiteX41" fmla="*/ 3578659 w 4465898"/>
              <a:gd name="connsiteY41" fmla="*/ 1167897 h 3694466"/>
              <a:gd name="connsiteX42" fmla="*/ 3551498 w 4465898"/>
              <a:gd name="connsiteY42" fmla="*/ 1176951 h 3694466"/>
              <a:gd name="connsiteX43" fmla="*/ 3506231 w 4465898"/>
              <a:gd name="connsiteY43" fmla="*/ 1186004 h 3694466"/>
              <a:gd name="connsiteX44" fmla="*/ 3451910 w 4465898"/>
              <a:gd name="connsiteY44" fmla="*/ 1204111 h 3694466"/>
              <a:gd name="connsiteX45" fmla="*/ 3343268 w 4465898"/>
              <a:gd name="connsiteY45" fmla="*/ 1222218 h 3694466"/>
              <a:gd name="connsiteX46" fmla="*/ 3261787 w 4465898"/>
              <a:gd name="connsiteY46" fmla="*/ 1195058 h 3694466"/>
              <a:gd name="connsiteX47" fmla="*/ 3243680 w 4465898"/>
              <a:gd name="connsiteY47" fmla="*/ 1167897 h 3694466"/>
              <a:gd name="connsiteX48" fmla="*/ 3189360 w 4465898"/>
              <a:gd name="connsiteY48" fmla="*/ 1131683 h 3694466"/>
              <a:gd name="connsiteX49" fmla="*/ 3162199 w 4465898"/>
              <a:gd name="connsiteY49" fmla="*/ 1077362 h 3694466"/>
              <a:gd name="connsiteX50" fmla="*/ 3125985 w 4465898"/>
              <a:gd name="connsiteY50" fmla="*/ 986828 h 3694466"/>
              <a:gd name="connsiteX51" fmla="*/ 3098825 w 4465898"/>
              <a:gd name="connsiteY51" fmla="*/ 968721 h 3694466"/>
              <a:gd name="connsiteX52" fmla="*/ 3062611 w 4465898"/>
              <a:gd name="connsiteY52" fmla="*/ 977774 h 3694466"/>
              <a:gd name="connsiteX53" fmla="*/ 3008290 w 4465898"/>
              <a:gd name="connsiteY53" fmla="*/ 995881 h 3694466"/>
              <a:gd name="connsiteX54" fmla="*/ 2935863 w 4465898"/>
              <a:gd name="connsiteY54" fmla="*/ 1004935 h 3694466"/>
              <a:gd name="connsiteX55" fmla="*/ 2917756 w 4465898"/>
              <a:gd name="connsiteY55" fmla="*/ 1032095 h 3694466"/>
              <a:gd name="connsiteX56" fmla="*/ 2890595 w 4465898"/>
              <a:gd name="connsiteY56" fmla="*/ 1095469 h 3694466"/>
              <a:gd name="connsiteX57" fmla="*/ 2881542 w 4465898"/>
              <a:gd name="connsiteY57" fmla="*/ 1122630 h 3694466"/>
              <a:gd name="connsiteX58" fmla="*/ 2854381 w 4465898"/>
              <a:gd name="connsiteY58" fmla="*/ 1140737 h 3694466"/>
              <a:gd name="connsiteX59" fmla="*/ 2772900 w 4465898"/>
              <a:gd name="connsiteY59" fmla="*/ 1204111 h 3694466"/>
              <a:gd name="connsiteX60" fmla="*/ 2718579 w 4465898"/>
              <a:gd name="connsiteY60" fmla="*/ 1249378 h 3694466"/>
              <a:gd name="connsiteX61" fmla="*/ 2664259 w 4465898"/>
              <a:gd name="connsiteY61" fmla="*/ 1285592 h 3694466"/>
              <a:gd name="connsiteX62" fmla="*/ 2637098 w 4465898"/>
              <a:gd name="connsiteY62" fmla="*/ 1303699 h 3694466"/>
              <a:gd name="connsiteX63" fmla="*/ 2609938 w 4465898"/>
              <a:gd name="connsiteY63" fmla="*/ 1321806 h 3694466"/>
              <a:gd name="connsiteX64" fmla="*/ 2573724 w 4465898"/>
              <a:gd name="connsiteY64" fmla="*/ 1330860 h 3694466"/>
              <a:gd name="connsiteX65" fmla="*/ 2519403 w 4465898"/>
              <a:gd name="connsiteY65" fmla="*/ 1348966 h 3694466"/>
              <a:gd name="connsiteX66" fmla="*/ 2446975 w 4465898"/>
              <a:gd name="connsiteY66" fmla="*/ 1358020 h 3694466"/>
              <a:gd name="connsiteX67" fmla="*/ 2184425 w 4465898"/>
              <a:gd name="connsiteY67" fmla="*/ 1367073 h 3694466"/>
              <a:gd name="connsiteX68" fmla="*/ 2075783 w 4465898"/>
              <a:gd name="connsiteY68" fmla="*/ 1321806 h 3694466"/>
              <a:gd name="connsiteX69" fmla="*/ 2057676 w 4465898"/>
              <a:gd name="connsiteY69" fmla="*/ 1267485 h 3694466"/>
              <a:gd name="connsiteX70" fmla="*/ 2030516 w 4465898"/>
              <a:gd name="connsiteY70" fmla="*/ 1213164 h 3694466"/>
              <a:gd name="connsiteX71" fmla="*/ 2003356 w 4465898"/>
              <a:gd name="connsiteY71" fmla="*/ 1204111 h 3694466"/>
              <a:gd name="connsiteX72" fmla="*/ 1967142 w 4465898"/>
              <a:gd name="connsiteY72" fmla="*/ 1213164 h 3694466"/>
              <a:gd name="connsiteX73" fmla="*/ 1912821 w 4465898"/>
              <a:gd name="connsiteY73" fmla="*/ 1231271 h 3694466"/>
              <a:gd name="connsiteX74" fmla="*/ 1876607 w 4465898"/>
              <a:gd name="connsiteY74" fmla="*/ 1240325 h 3694466"/>
              <a:gd name="connsiteX75" fmla="*/ 1795126 w 4465898"/>
              <a:gd name="connsiteY75" fmla="*/ 1258432 h 3694466"/>
              <a:gd name="connsiteX76" fmla="*/ 1614057 w 4465898"/>
              <a:gd name="connsiteY76" fmla="*/ 1267485 h 3694466"/>
              <a:gd name="connsiteX77" fmla="*/ 1586896 w 4465898"/>
              <a:gd name="connsiteY77" fmla="*/ 1276539 h 3694466"/>
              <a:gd name="connsiteX78" fmla="*/ 889779 w 4465898"/>
              <a:gd name="connsiteY78" fmla="*/ 1937442 h 3694466"/>
              <a:gd name="connsiteX79" fmla="*/ 889779 w 4465898"/>
              <a:gd name="connsiteY79" fmla="*/ 1937442 h 3694466"/>
              <a:gd name="connsiteX80" fmla="*/ 907886 w 4465898"/>
              <a:gd name="connsiteY80" fmla="*/ 2018923 h 3694466"/>
              <a:gd name="connsiteX81" fmla="*/ 889779 w 4465898"/>
              <a:gd name="connsiteY81" fmla="*/ 2073244 h 3694466"/>
              <a:gd name="connsiteX82" fmla="*/ 871672 w 4465898"/>
              <a:gd name="connsiteY82" fmla="*/ 2127564 h 3694466"/>
              <a:gd name="connsiteX83" fmla="*/ 853565 w 4465898"/>
              <a:gd name="connsiteY83" fmla="*/ 2154725 h 3694466"/>
              <a:gd name="connsiteX84" fmla="*/ 826405 w 4465898"/>
              <a:gd name="connsiteY84" fmla="*/ 2390115 h 3694466"/>
              <a:gd name="connsiteX85" fmla="*/ 817352 w 4465898"/>
              <a:gd name="connsiteY85" fmla="*/ 2435382 h 3694466"/>
              <a:gd name="connsiteX86" fmla="*/ 799245 w 4465898"/>
              <a:gd name="connsiteY86" fmla="*/ 2562131 h 3694466"/>
              <a:gd name="connsiteX87" fmla="*/ 781138 w 4465898"/>
              <a:gd name="connsiteY87" fmla="*/ 2625505 h 3694466"/>
              <a:gd name="connsiteX88" fmla="*/ 763031 w 4465898"/>
              <a:gd name="connsiteY88" fmla="*/ 2734147 h 3694466"/>
              <a:gd name="connsiteX89" fmla="*/ 744924 w 4465898"/>
              <a:gd name="connsiteY89" fmla="*/ 2806574 h 3694466"/>
              <a:gd name="connsiteX90" fmla="*/ 726817 w 4465898"/>
              <a:gd name="connsiteY90" fmla="*/ 2860895 h 3694466"/>
              <a:gd name="connsiteX91" fmla="*/ 717764 w 4465898"/>
              <a:gd name="connsiteY91" fmla="*/ 2888056 h 3694466"/>
              <a:gd name="connsiteX92" fmla="*/ 681550 w 4465898"/>
              <a:gd name="connsiteY92" fmla="*/ 2960483 h 3694466"/>
              <a:gd name="connsiteX93" fmla="*/ 663443 w 4465898"/>
              <a:gd name="connsiteY93" fmla="*/ 3014804 h 3694466"/>
              <a:gd name="connsiteX94" fmla="*/ 654389 w 4465898"/>
              <a:gd name="connsiteY94" fmla="*/ 3041964 h 3694466"/>
              <a:gd name="connsiteX95" fmla="*/ 636282 w 4465898"/>
              <a:gd name="connsiteY95" fmla="*/ 3069125 h 3694466"/>
              <a:gd name="connsiteX96" fmla="*/ 618175 w 4465898"/>
              <a:gd name="connsiteY96" fmla="*/ 3123446 h 3694466"/>
              <a:gd name="connsiteX97" fmla="*/ 609122 w 4465898"/>
              <a:gd name="connsiteY97" fmla="*/ 3168713 h 3694466"/>
              <a:gd name="connsiteX98" fmla="*/ 591015 w 4465898"/>
              <a:gd name="connsiteY98" fmla="*/ 3223034 h 3694466"/>
              <a:gd name="connsiteX99" fmla="*/ 581962 w 4465898"/>
              <a:gd name="connsiteY99" fmla="*/ 3250194 h 3694466"/>
              <a:gd name="connsiteX100" fmla="*/ 572908 w 4465898"/>
              <a:gd name="connsiteY100" fmla="*/ 3277355 h 3694466"/>
              <a:gd name="connsiteX101" fmla="*/ 563855 w 4465898"/>
              <a:gd name="connsiteY101" fmla="*/ 3304515 h 3694466"/>
              <a:gd name="connsiteX102" fmla="*/ 536694 w 4465898"/>
              <a:gd name="connsiteY102" fmla="*/ 3349782 h 3694466"/>
              <a:gd name="connsiteX103" fmla="*/ 527641 w 4465898"/>
              <a:gd name="connsiteY103" fmla="*/ 3349782 h 3694466"/>
              <a:gd name="connsiteX104" fmla="*/ 373732 w 4465898"/>
              <a:gd name="connsiteY104" fmla="*/ 3367889 h 3694466"/>
              <a:gd name="connsiteX105" fmla="*/ 265090 w 4465898"/>
              <a:gd name="connsiteY105" fmla="*/ 3385996 h 3694466"/>
              <a:gd name="connsiteX106" fmla="*/ 165502 w 4465898"/>
              <a:gd name="connsiteY106" fmla="*/ 3431263 h 3694466"/>
              <a:gd name="connsiteX107" fmla="*/ 138342 w 4465898"/>
              <a:gd name="connsiteY107" fmla="*/ 3440317 h 3694466"/>
              <a:gd name="connsiteX108" fmla="*/ 111181 w 4465898"/>
              <a:gd name="connsiteY108" fmla="*/ 3467477 h 3694466"/>
              <a:gd name="connsiteX109" fmla="*/ 102128 w 4465898"/>
              <a:gd name="connsiteY109" fmla="*/ 3521798 h 3694466"/>
              <a:gd name="connsiteX110" fmla="*/ 74967 w 4465898"/>
              <a:gd name="connsiteY110" fmla="*/ 3585172 h 3694466"/>
              <a:gd name="connsiteX111" fmla="*/ 65914 w 4465898"/>
              <a:gd name="connsiteY111" fmla="*/ 3612333 h 3694466"/>
              <a:gd name="connsiteX112" fmla="*/ 20647 w 4465898"/>
              <a:gd name="connsiteY112" fmla="*/ 3666654 h 3694466"/>
              <a:gd name="connsiteX113" fmla="*/ 2540 w 4465898"/>
              <a:gd name="connsiteY113" fmla="*/ 3693814 h 3694466"/>
              <a:gd name="connsiteX114" fmla="*/ 38754 w 4465898"/>
              <a:gd name="connsiteY114" fmla="*/ 3657600 h 3694466"/>
              <a:gd name="connsiteX115" fmla="*/ 111181 w 4465898"/>
              <a:gd name="connsiteY115" fmla="*/ 3639493 h 3694466"/>
              <a:gd name="connsiteX116" fmla="*/ 201716 w 4465898"/>
              <a:gd name="connsiteY116" fmla="*/ 3612333 h 3694466"/>
              <a:gd name="connsiteX117" fmla="*/ 237930 w 4465898"/>
              <a:gd name="connsiteY117" fmla="*/ 3594226 h 3694466"/>
              <a:gd name="connsiteX118" fmla="*/ 355625 w 4465898"/>
              <a:gd name="connsiteY118" fmla="*/ 3576119 h 3694466"/>
              <a:gd name="connsiteX119" fmla="*/ 446160 w 4465898"/>
              <a:gd name="connsiteY119" fmla="*/ 3548959 h 3694466"/>
              <a:gd name="connsiteX120" fmla="*/ 500480 w 4465898"/>
              <a:gd name="connsiteY120" fmla="*/ 3539905 h 3694466"/>
              <a:gd name="connsiteX121" fmla="*/ 527641 w 4465898"/>
              <a:gd name="connsiteY121" fmla="*/ 3521798 h 3694466"/>
              <a:gd name="connsiteX122" fmla="*/ 500480 w 4465898"/>
              <a:gd name="connsiteY122" fmla="*/ 3440317 h 3694466"/>
              <a:gd name="connsiteX123" fmla="*/ 473320 w 4465898"/>
              <a:gd name="connsiteY123" fmla="*/ 3422210 h 3694466"/>
              <a:gd name="connsiteX124" fmla="*/ 328464 w 4465898"/>
              <a:gd name="connsiteY124" fmla="*/ 3440317 h 3694466"/>
              <a:gd name="connsiteX125" fmla="*/ 265090 w 4465898"/>
              <a:gd name="connsiteY125" fmla="*/ 3449370 h 3694466"/>
              <a:gd name="connsiteX126" fmla="*/ 210769 w 4465898"/>
              <a:gd name="connsiteY126" fmla="*/ 3476531 h 3694466"/>
              <a:gd name="connsiteX127" fmla="*/ 156449 w 4465898"/>
              <a:gd name="connsiteY127" fmla="*/ 3494638 h 3694466"/>
              <a:gd name="connsiteX128" fmla="*/ 120235 w 4465898"/>
              <a:gd name="connsiteY128" fmla="*/ 3503691 h 3694466"/>
              <a:gd name="connsiteX129" fmla="*/ 545748 w 4465898"/>
              <a:gd name="connsiteY129" fmla="*/ 3358836 h 369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4465898" h="3694466">
                <a:moveTo>
                  <a:pt x="4465898" y="36214"/>
                </a:moveTo>
                <a:lnTo>
                  <a:pt x="4465898" y="36214"/>
                </a:lnTo>
                <a:cubicBezTo>
                  <a:pt x="4339739" y="8179"/>
                  <a:pt x="4422941" y="12003"/>
                  <a:pt x="4357257" y="27161"/>
                </a:cubicBezTo>
                <a:cubicBezTo>
                  <a:pt x="4327269" y="34081"/>
                  <a:pt x="4266722" y="45267"/>
                  <a:pt x="4266722" y="45267"/>
                </a:cubicBezTo>
                <a:cubicBezTo>
                  <a:pt x="4260686" y="54321"/>
                  <a:pt x="4252901" y="62427"/>
                  <a:pt x="4248615" y="72428"/>
                </a:cubicBezTo>
                <a:cubicBezTo>
                  <a:pt x="4243714" y="83865"/>
                  <a:pt x="4251115" y="104021"/>
                  <a:pt x="4239562" y="108642"/>
                </a:cubicBezTo>
                <a:cubicBezTo>
                  <a:pt x="4227031" y="113654"/>
                  <a:pt x="4214793" y="97688"/>
                  <a:pt x="4203348" y="90535"/>
                </a:cubicBezTo>
                <a:cubicBezTo>
                  <a:pt x="4183369" y="78048"/>
                  <a:pt x="4131167" y="31750"/>
                  <a:pt x="4112813" y="27161"/>
                </a:cubicBezTo>
                <a:cubicBezTo>
                  <a:pt x="4100742" y="24143"/>
                  <a:pt x="4088517" y="21682"/>
                  <a:pt x="4076599" y="18107"/>
                </a:cubicBezTo>
                <a:cubicBezTo>
                  <a:pt x="4058318" y="12622"/>
                  <a:pt x="4022278" y="0"/>
                  <a:pt x="4022278" y="0"/>
                </a:cubicBezTo>
                <a:cubicBezTo>
                  <a:pt x="3967957" y="3018"/>
                  <a:pt x="3911929" y="-4792"/>
                  <a:pt x="3859316" y="9054"/>
                </a:cubicBezTo>
                <a:cubicBezTo>
                  <a:pt x="3847283" y="12221"/>
                  <a:pt x="3853681" y="33303"/>
                  <a:pt x="3850263" y="45267"/>
                </a:cubicBezTo>
                <a:cubicBezTo>
                  <a:pt x="3847641" y="54443"/>
                  <a:pt x="3843831" y="63252"/>
                  <a:pt x="3841209" y="72428"/>
                </a:cubicBezTo>
                <a:cubicBezTo>
                  <a:pt x="3837791" y="84392"/>
                  <a:pt x="3837057" y="97205"/>
                  <a:pt x="3832156" y="108642"/>
                </a:cubicBezTo>
                <a:cubicBezTo>
                  <a:pt x="3827870" y="118643"/>
                  <a:pt x="3820085" y="126749"/>
                  <a:pt x="3814049" y="135802"/>
                </a:cubicBezTo>
                <a:cubicBezTo>
                  <a:pt x="3811031" y="147873"/>
                  <a:pt x="3808413" y="160052"/>
                  <a:pt x="3804995" y="172016"/>
                </a:cubicBezTo>
                <a:cubicBezTo>
                  <a:pt x="3802373" y="181192"/>
                  <a:pt x="3797814" y="189818"/>
                  <a:pt x="3795942" y="199176"/>
                </a:cubicBezTo>
                <a:cubicBezTo>
                  <a:pt x="3791757" y="220101"/>
                  <a:pt x="3789906" y="241426"/>
                  <a:pt x="3786888" y="262551"/>
                </a:cubicBezTo>
                <a:cubicBezTo>
                  <a:pt x="3789906" y="304800"/>
                  <a:pt x="3769482" y="356224"/>
                  <a:pt x="3795942" y="389299"/>
                </a:cubicBezTo>
                <a:cubicBezTo>
                  <a:pt x="3816765" y="415328"/>
                  <a:pt x="3863480" y="389196"/>
                  <a:pt x="3895530" y="398353"/>
                </a:cubicBezTo>
                <a:cubicBezTo>
                  <a:pt x="3907841" y="401870"/>
                  <a:pt x="3913637" y="416460"/>
                  <a:pt x="3922690" y="425513"/>
                </a:cubicBezTo>
                <a:cubicBezTo>
                  <a:pt x="3919672" y="479834"/>
                  <a:pt x="3923817" y="535031"/>
                  <a:pt x="3913637" y="588475"/>
                </a:cubicBezTo>
                <a:cubicBezTo>
                  <a:pt x="3911241" y="601053"/>
                  <a:pt x="3897129" y="608534"/>
                  <a:pt x="3886476" y="615636"/>
                </a:cubicBezTo>
                <a:cubicBezTo>
                  <a:pt x="3869240" y="627127"/>
                  <a:pt x="3801305" y="632977"/>
                  <a:pt x="3795942" y="633743"/>
                </a:cubicBezTo>
                <a:cubicBezTo>
                  <a:pt x="3792924" y="642796"/>
                  <a:pt x="3786888" y="651360"/>
                  <a:pt x="3786888" y="660903"/>
                </a:cubicBezTo>
                <a:cubicBezTo>
                  <a:pt x="3786888" y="685991"/>
                  <a:pt x="3802248" y="696902"/>
                  <a:pt x="3823102" y="706170"/>
                </a:cubicBezTo>
                <a:cubicBezTo>
                  <a:pt x="3840543" y="713922"/>
                  <a:pt x="3877423" y="724277"/>
                  <a:pt x="3877423" y="724277"/>
                </a:cubicBezTo>
                <a:cubicBezTo>
                  <a:pt x="3886476" y="733331"/>
                  <a:pt x="3898365" y="740246"/>
                  <a:pt x="3904583" y="751438"/>
                </a:cubicBezTo>
                <a:cubicBezTo>
                  <a:pt x="3913852" y="768123"/>
                  <a:pt x="3922690" y="805759"/>
                  <a:pt x="3922690" y="805759"/>
                </a:cubicBezTo>
                <a:cubicBezTo>
                  <a:pt x="3919672" y="817830"/>
                  <a:pt x="3921410" y="832256"/>
                  <a:pt x="3913637" y="841972"/>
                </a:cubicBezTo>
                <a:cubicBezTo>
                  <a:pt x="3907675" y="849424"/>
                  <a:pt x="3895012" y="846758"/>
                  <a:pt x="3886476" y="851026"/>
                </a:cubicBezTo>
                <a:cubicBezTo>
                  <a:pt x="3876744" y="855892"/>
                  <a:pt x="3868369" y="863097"/>
                  <a:pt x="3859316" y="869133"/>
                </a:cubicBezTo>
                <a:cubicBezTo>
                  <a:pt x="3841209" y="866115"/>
                  <a:pt x="3822915" y="864061"/>
                  <a:pt x="3804995" y="860079"/>
                </a:cubicBezTo>
                <a:cubicBezTo>
                  <a:pt x="3795679" y="858009"/>
                  <a:pt x="3787378" y="851026"/>
                  <a:pt x="3777835" y="851026"/>
                </a:cubicBezTo>
                <a:cubicBezTo>
                  <a:pt x="3756496" y="851026"/>
                  <a:pt x="3735586" y="857061"/>
                  <a:pt x="3714461" y="860079"/>
                </a:cubicBezTo>
                <a:cubicBezTo>
                  <a:pt x="3705407" y="866115"/>
                  <a:pt x="3694097" y="869689"/>
                  <a:pt x="3687300" y="878186"/>
                </a:cubicBezTo>
                <a:cubicBezTo>
                  <a:pt x="3668564" y="901607"/>
                  <a:pt x="3683462" y="949530"/>
                  <a:pt x="3687300" y="968721"/>
                </a:cubicBezTo>
                <a:cubicBezTo>
                  <a:pt x="3689172" y="978079"/>
                  <a:pt x="3691060" y="987941"/>
                  <a:pt x="3696354" y="995881"/>
                </a:cubicBezTo>
                <a:cubicBezTo>
                  <a:pt x="3703456" y="1006534"/>
                  <a:pt x="3714461" y="1013988"/>
                  <a:pt x="3723514" y="1023042"/>
                </a:cubicBezTo>
                <a:cubicBezTo>
                  <a:pt x="3720496" y="1056238"/>
                  <a:pt x="3730264" y="1093281"/>
                  <a:pt x="3714461" y="1122630"/>
                </a:cubicBezTo>
                <a:cubicBezTo>
                  <a:pt x="3714460" y="1122633"/>
                  <a:pt x="3646560" y="1145263"/>
                  <a:pt x="3632979" y="1149790"/>
                </a:cubicBezTo>
                <a:lnTo>
                  <a:pt x="3578659" y="1167897"/>
                </a:lnTo>
                <a:cubicBezTo>
                  <a:pt x="3569605" y="1170915"/>
                  <a:pt x="3560856" y="1175079"/>
                  <a:pt x="3551498" y="1176951"/>
                </a:cubicBezTo>
                <a:cubicBezTo>
                  <a:pt x="3536409" y="1179969"/>
                  <a:pt x="3521077" y="1181955"/>
                  <a:pt x="3506231" y="1186004"/>
                </a:cubicBezTo>
                <a:cubicBezTo>
                  <a:pt x="3487817" y="1191026"/>
                  <a:pt x="3470805" y="1201412"/>
                  <a:pt x="3451910" y="1204111"/>
                </a:cubicBezTo>
                <a:cubicBezTo>
                  <a:pt x="3373302" y="1215340"/>
                  <a:pt x="3409461" y="1208979"/>
                  <a:pt x="3343268" y="1222218"/>
                </a:cubicBezTo>
                <a:cubicBezTo>
                  <a:pt x="3306854" y="1216149"/>
                  <a:pt x="3287246" y="1220516"/>
                  <a:pt x="3261787" y="1195058"/>
                </a:cubicBezTo>
                <a:cubicBezTo>
                  <a:pt x="3254093" y="1187364"/>
                  <a:pt x="3251869" y="1175062"/>
                  <a:pt x="3243680" y="1167897"/>
                </a:cubicBezTo>
                <a:cubicBezTo>
                  <a:pt x="3227303" y="1153567"/>
                  <a:pt x="3189360" y="1131683"/>
                  <a:pt x="3189360" y="1131683"/>
                </a:cubicBezTo>
                <a:cubicBezTo>
                  <a:pt x="3156337" y="1032622"/>
                  <a:pt x="3209005" y="1182675"/>
                  <a:pt x="3162199" y="1077362"/>
                </a:cubicBezTo>
                <a:cubicBezTo>
                  <a:pt x="3152550" y="1055651"/>
                  <a:pt x="3143629" y="1008001"/>
                  <a:pt x="3125985" y="986828"/>
                </a:cubicBezTo>
                <a:cubicBezTo>
                  <a:pt x="3119019" y="978469"/>
                  <a:pt x="3107878" y="974757"/>
                  <a:pt x="3098825" y="968721"/>
                </a:cubicBezTo>
                <a:cubicBezTo>
                  <a:pt x="3086754" y="971739"/>
                  <a:pt x="3074529" y="974199"/>
                  <a:pt x="3062611" y="977774"/>
                </a:cubicBezTo>
                <a:cubicBezTo>
                  <a:pt x="3044329" y="983258"/>
                  <a:pt x="3027229" y="993513"/>
                  <a:pt x="3008290" y="995881"/>
                </a:cubicBezTo>
                <a:lnTo>
                  <a:pt x="2935863" y="1004935"/>
                </a:lnTo>
                <a:cubicBezTo>
                  <a:pt x="2929827" y="1013988"/>
                  <a:pt x="2922042" y="1022094"/>
                  <a:pt x="2917756" y="1032095"/>
                </a:cubicBezTo>
                <a:cubicBezTo>
                  <a:pt x="2882678" y="1113942"/>
                  <a:pt x="2936053" y="1027283"/>
                  <a:pt x="2890595" y="1095469"/>
                </a:cubicBezTo>
                <a:cubicBezTo>
                  <a:pt x="2887577" y="1104523"/>
                  <a:pt x="2887504" y="1115178"/>
                  <a:pt x="2881542" y="1122630"/>
                </a:cubicBezTo>
                <a:cubicBezTo>
                  <a:pt x="2874745" y="1131127"/>
                  <a:pt x="2862740" y="1133771"/>
                  <a:pt x="2854381" y="1140737"/>
                </a:cubicBezTo>
                <a:cubicBezTo>
                  <a:pt x="2769278" y="1211655"/>
                  <a:pt x="2910204" y="1112574"/>
                  <a:pt x="2772900" y="1204111"/>
                </a:cubicBezTo>
                <a:cubicBezTo>
                  <a:pt x="2675855" y="1268808"/>
                  <a:pt x="2823133" y="1168058"/>
                  <a:pt x="2718579" y="1249378"/>
                </a:cubicBezTo>
                <a:cubicBezTo>
                  <a:pt x="2701401" y="1262738"/>
                  <a:pt x="2682366" y="1273521"/>
                  <a:pt x="2664259" y="1285592"/>
                </a:cubicBezTo>
                <a:lnTo>
                  <a:pt x="2637098" y="1303699"/>
                </a:lnTo>
                <a:cubicBezTo>
                  <a:pt x="2628045" y="1309735"/>
                  <a:pt x="2620494" y="1319167"/>
                  <a:pt x="2609938" y="1321806"/>
                </a:cubicBezTo>
                <a:cubicBezTo>
                  <a:pt x="2597867" y="1324824"/>
                  <a:pt x="2585642" y="1327285"/>
                  <a:pt x="2573724" y="1330860"/>
                </a:cubicBezTo>
                <a:cubicBezTo>
                  <a:pt x="2555443" y="1336344"/>
                  <a:pt x="2538342" y="1346599"/>
                  <a:pt x="2519403" y="1348966"/>
                </a:cubicBezTo>
                <a:lnTo>
                  <a:pt x="2446975" y="1358020"/>
                </a:lnTo>
                <a:cubicBezTo>
                  <a:pt x="2326745" y="1398097"/>
                  <a:pt x="2411723" y="1376956"/>
                  <a:pt x="2184425" y="1367073"/>
                </a:cubicBezTo>
                <a:cubicBezTo>
                  <a:pt x="2083220" y="1346832"/>
                  <a:pt x="2110962" y="1374573"/>
                  <a:pt x="2075783" y="1321806"/>
                </a:cubicBezTo>
                <a:lnTo>
                  <a:pt x="2057676" y="1267485"/>
                </a:lnTo>
                <a:cubicBezTo>
                  <a:pt x="2051712" y="1249592"/>
                  <a:pt x="2046471" y="1225928"/>
                  <a:pt x="2030516" y="1213164"/>
                </a:cubicBezTo>
                <a:cubicBezTo>
                  <a:pt x="2023064" y="1207202"/>
                  <a:pt x="2012409" y="1207129"/>
                  <a:pt x="2003356" y="1204111"/>
                </a:cubicBezTo>
                <a:cubicBezTo>
                  <a:pt x="1991285" y="1207129"/>
                  <a:pt x="1979060" y="1209589"/>
                  <a:pt x="1967142" y="1213164"/>
                </a:cubicBezTo>
                <a:cubicBezTo>
                  <a:pt x="1948860" y="1218648"/>
                  <a:pt x="1931338" y="1226642"/>
                  <a:pt x="1912821" y="1231271"/>
                </a:cubicBezTo>
                <a:cubicBezTo>
                  <a:pt x="1900750" y="1234289"/>
                  <a:pt x="1888571" y="1236907"/>
                  <a:pt x="1876607" y="1240325"/>
                </a:cubicBezTo>
                <a:cubicBezTo>
                  <a:pt x="1836112" y="1251895"/>
                  <a:pt x="1851013" y="1254133"/>
                  <a:pt x="1795126" y="1258432"/>
                </a:cubicBezTo>
                <a:cubicBezTo>
                  <a:pt x="1734872" y="1263067"/>
                  <a:pt x="1674413" y="1264467"/>
                  <a:pt x="1614057" y="1267485"/>
                </a:cubicBezTo>
                <a:lnTo>
                  <a:pt x="1586896" y="1276539"/>
                </a:lnTo>
                <a:lnTo>
                  <a:pt x="889779" y="1937442"/>
                </a:lnTo>
                <a:lnTo>
                  <a:pt x="889779" y="1937442"/>
                </a:lnTo>
                <a:cubicBezTo>
                  <a:pt x="895815" y="1964602"/>
                  <a:pt x="907886" y="1991100"/>
                  <a:pt x="907886" y="2018923"/>
                </a:cubicBezTo>
                <a:cubicBezTo>
                  <a:pt x="907886" y="2038009"/>
                  <a:pt x="895815" y="2055137"/>
                  <a:pt x="889779" y="2073244"/>
                </a:cubicBezTo>
                <a:cubicBezTo>
                  <a:pt x="889777" y="2073249"/>
                  <a:pt x="871675" y="2127560"/>
                  <a:pt x="871672" y="2127564"/>
                </a:cubicBezTo>
                <a:lnTo>
                  <a:pt x="853565" y="2154725"/>
                </a:lnTo>
                <a:cubicBezTo>
                  <a:pt x="813855" y="2273862"/>
                  <a:pt x="844312" y="2166284"/>
                  <a:pt x="826405" y="2390115"/>
                </a:cubicBezTo>
                <a:cubicBezTo>
                  <a:pt x="825178" y="2405454"/>
                  <a:pt x="819692" y="2420173"/>
                  <a:pt x="817352" y="2435382"/>
                </a:cubicBezTo>
                <a:cubicBezTo>
                  <a:pt x="806231" y="2507671"/>
                  <a:pt x="812140" y="2497658"/>
                  <a:pt x="799245" y="2562131"/>
                </a:cubicBezTo>
                <a:cubicBezTo>
                  <a:pt x="793562" y="2590545"/>
                  <a:pt x="789765" y="2599623"/>
                  <a:pt x="781138" y="2625505"/>
                </a:cubicBezTo>
                <a:cubicBezTo>
                  <a:pt x="774500" y="2671970"/>
                  <a:pt x="772957" y="2691132"/>
                  <a:pt x="763031" y="2734147"/>
                </a:cubicBezTo>
                <a:cubicBezTo>
                  <a:pt x="757435" y="2758395"/>
                  <a:pt x="752793" y="2782966"/>
                  <a:pt x="744924" y="2806574"/>
                </a:cubicBezTo>
                <a:lnTo>
                  <a:pt x="726817" y="2860895"/>
                </a:lnTo>
                <a:cubicBezTo>
                  <a:pt x="723799" y="2869949"/>
                  <a:pt x="722032" y="2879520"/>
                  <a:pt x="717764" y="2888056"/>
                </a:cubicBezTo>
                <a:cubicBezTo>
                  <a:pt x="705693" y="2912198"/>
                  <a:pt x="690086" y="2934876"/>
                  <a:pt x="681550" y="2960483"/>
                </a:cubicBezTo>
                <a:lnTo>
                  <a:pt x="663443" y="3014804"/>
                </a:lnTo>
                <a:cubicBezTo>
                  <a:pt x="660425" y="3023857"/>
                  <a:pt x="659683" y="3034024"/>
                  <a:pt x="654389" y="3041964"/>
                </a:cubicBezTo>
                <a:lnTo>
                  <a:pt x="636282" y="3069125"/>
                </a:lnTo>
                <a:cubicBezTo>
                  <a:pt x="630246" y="3087232"/>
                  <a:pt x="621918" y="3104730"/>
                  <a:pt x="618175" y="3123446"/>
                </a:cubicBezTo>
                <a:cubicBezTo>
                  <a:pt x="615157" y="3138535"/>
                  <a:pt x="613171" y="3153867"/>
                  <a:pt x="609122" y="3168713"/>
                </a:cubicBezTo>
                <a:cubicBezTo>
                  <a:pt x="604100" y="3187127"/>
                  <a:pt x="597051" y="3204927"/>
                  <a:pt x="591015" y="3223034"/>
                </a:cubicBezTo>
                <a:lnTo>
                  <a:pt x="581962" y="3250194"/>
                </a:lnTo>
                <a:lnTo>
                  <a:pt x="572908" y="3277355"/>
                </a:lnTo>
                <a:cubicBezTo>
                  <a:pt x="569890" y="3286408"/>
                  <a:pt x="569149" y="3296575"/>
                  <a:pt x="563855" y="3304515"/>
                </a:cubicBezTo>
                <a:cubicBezTo>
                  <a:pt x="542005" y="3337290"/>
                  <a:pt x="550614" y="3321943"/>
                  <a:pt x="536694" y="3349782"/>
                </a:cubicBezTo>
                <a:lnTo>
                  <a:pt x="527641" y="3349782"/>
                </a:lnTo>
                <a:cubicBezTo>
                  <a:pt x="327264" y="3366481"/>
                  <a:pt x="486984" y="3349013"/>
                  <a:pt x="373732" y="3367889"/>
                </a:cubicBezTo>
                <a:cubicBezTo>
                  <a:pt x="327762" y="3375551"/>
                  <a:pt x="307747" y="3375332"/>
                  <a:pt x="265090" y="3385996"/>
                </a:cubicBezTo>
                <a:cubicBezTo>
                  <a:pt x="207870" y="3400301"/>
                  <a:pt x="259060" y="3400075"/>
                  <a:pt x="165502" y="3431263"/>
                </a:cubicBezTo>
                <a:lnTo>
                  <a:pt x="138342" y="3440317"/>
                </a:lnTo>
                <a:cubicBezTo>
                  <a:pt x="129288" y="3449370"/>
                  <a:pt x="116381" y="3455777"/>
                  <a:pt x="111181" y="3467477"/>
                </a:cubicBezTo>
                <a:cubicBezTo>
                  <a:pt x="103726" y="3484252"/>
                  <a:pt x="106110" y="3503878"/>
                  <a:pt x="102128" y="3521798"/>
                </a:cubicBezTo>
                <a:cubicBezTo>
                  <a:pt x="95595" y="3551197"/>
                  <a:pt x="87741" y="3555365"/>
                  <a:pt x="74967" y="3585172"/>
                </a:cubicBezTo>
                <a:cubicBezTo>
                  <a:pt x="71208" y="3593944"/>
                  <a:pt x="70182" y="3603797"/>
                  <a:pt x="65914" y="3612333"/>
                </a:cubicBezTo>
                <a:cubicBezTo>
                  <a:pt x="49058" y="3646045"/>
                  <a:pt x="45671" y="3636625"/>
                  <a:pt x="20647" y="3666654"/>
                </a:cubicBezTo>
                <a:cubicBezTo>
                  <a:pt x="13681" y="3675013"/>
                  <a:pt x="-7192" y="3698680"/>
                  <a:pt x="2540" y="3693814"/>
                </a:cubicBezTo>
                <a:cubicBezTo>
                  <a:pt x="17809" y="3686179"/>
                  <a:pt x="23485" y="3665235"/>
                  <a:pt x="38754" y="3657600"/>
                </a:cubicBezTo>
                <a:cubicBezTo>
                  <a:pt x="61012" y="3646471"/>
                  <a:pt x="88075" y="3648735"/>
                  <a:pt x="111181" y="3639493"/>
                </a:cubicBezTo>
                <a:cubicBezTo>
                  <a:pt x="170736" y="3615671"/>
                  <a:pt x="140513" y="3624573"/>
                  <a:pt x="201716" y="3612333"/>
                </a:cubicBezTo>
                <a:cubicBezTo>
                  <a:pt x="213787" y="3606297"/>
                  <a:pt x="225003" y="3598104"/>
                  <a:pt x="237930" y="3594226"/>
                </a:cubicBezTo>
                <a:cubicBezTo>
                  <a:pt x="250465" y="3590465"/>
                  <a:pt x="347122" y="3577536"/>
                  <a:pt x="355625" y="3576119"/>
                </a:cubicBezTo>
                <a:cubicBezTo>
                  <a:pt x="465245" y="3557849"/>
                  <a:pt x="335470" y="3579147"/>
                  <a:pt x="446160" y="3548959"/>
                </a:cubicBezTo>
                <a:cubicBezTo>
                  <a:pt x="463870" y="3544129"/>
                  <a:pt x="482373" y="3542923"/>
                  <a:pt x="500480" y="3539905"/>
                </a:cubicBezTo>
                <a:cubicBezTo>
                  <a:pt x="509534" y="3533869"/>
                  <a:pt x="525002" y="3532354"/>
                  <a:pt x="527641" y="3521798"/>
                </a:cubicBezTo>
                <a:cubicBezTo>
                  <a:pt x="533711" y="3497519"/>
                  <a:pt x="518745" y="3458582"/>
                  <a:pt x="500480" y="3440317"/>
                </a:cubicBezTo>
                <a:cubicBezTo>
                  <a:pt x="492786" y="3432623"/>
                  <a:pt x="482373" y="3428246"/>
                  <a:pt x="473320" y="3422210"/>
                </a:cubicBezTo>
                <a:lnTo>
                  <a:pt x="328464" y="3440317"/>
                </a:lnTo>
                <a:cubicBezTo>
                  <a:pt x="307304" y="3443077"/>
                  <a:pt x="286015" y="3445185"/>
                  <a:pt x="265090" y="3449370"/>
                </a:cubicBezTo>
                <a:cubicBezTo>
                  <a:pt x="220071" y="3458374"/>
                  <a:pt x="254463" y="3457111"/>
                  <a:pt x="210769" y="3476531"/>
                </a:cubicBezTo>
                <a:cubicBezTo>
                  <a:pt x="193328" y="3484283"/>
                  <a:pt x="174556" y="3488602"/>
                  <a:pt x="156449" y="3494638"/>
                </a:cubicBezTo>
                <a:cubicBezTo>
                  <a:pt x="126427" y="3504645"/>
                  <a:pt x="138831" y="3503691"/>
                  <a:pt x="120235" y="3503691"/>
                </a:cubicBezTo>
                <a:lnTo>
                  <a:pt x="545748" y="3358836"/>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8" name="Kuva 7" descr="Kuva, joka sisältää kohteen kartta&#10;&#10;Kuvaus luotu automaattisesti">
            <a:extLst>
              <a:ext uri="{FF2B5EF4-FFF2-40B4-BE49-F238E27FC236}">
                <a16:creationId xmlns:a16="http://schemas.microsoft.com/office/drawing/2014/main" id="{3D7D3C18-0207-436F-9B4D-0B11C9456BE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48" t="-116" r="4436" b="116"/>
          <a:stretch/>
        </p:blipFill>
        <p:spPr bwMode="auto">
          <a:xfrm>
            <a:off x="5486399" y="995190"/>
            <a:ext cx="6821906" cy="5182275"/>
          </a:xfrm>
          <a:prstGeom prst="rect">
            <a:avLst/>
          </a:prstGeom>
          <a:noFill/>
          <a:ln>
            <a:noFill/>
          </a:ln>
        </p:spPr>
      </p:pic>
      <p:sp>
        <p:nvSpPr>
          <p:cNvPr id="2" name="Otsikko 1">
            <a:extLst>
              <a:ext uri="{FF2B5EF4-FFF2-40B4-BE49-F238E27FC236}">
                <a16:creationId xmlns:a16="http://schemas.microsoft.com/office/drawing/2014/main" id="{2CD45EE4-AACD-4763-A550-524C4543E968}"/>
              </a:ext>
            </a:extLst>
          </p:cNvPr>
          <p:cNvSpPr>
            <a:spLocks noGrp="1"/>
          </p:cNvSpPr>
          <p:nvPr>
            <p:ph type="title"/>
          </p:nvPr>
        </p:nvSpPr>
        <p:spPr>
          <a:xfrm>
            <a:off x="1877462" y="182623"/>
            <a:ext cx="8770485" cy="803168"/>
          </a:xfrm>
        </p:spPr>
        <p:txBody>
          <a:bodyPr/>
          <a:lstStyle/>
          <a:p>
            <a:pPr algn="ctr"/>
            <a:r>
              <a:rPr lang="fi-FI" sz="3200" dirty="0"/>
              <a:t>Toimenpiteitä Kalajoen vesistöalueella tarvitaan 40 luokitellulle vesimuodostumalle</a:t>
            </a:r>
          </a:p>
        </p:txBody>
      </p:sp>
    </p:spTree>
    <p:extLst>
      <p:ext uri="{BB962C8B-B14F-4D97-AF65-F5344CB8AC3E}">
        <p14:creationId xmlns:p14="http://schemas.microsoft.com/office/powerpoint/2010/main" val="40719611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CD45EE4-AACD-4763-A550-524C4543E968}"/>
              </a:ext>
            </a:extLst>
          </p:cNvPr>
          <p:cNvSpPr>
            <a:spLocks noGrp="1"/>
          </p:cNvSpPr>
          <p:nvPr>
            <p:ph type="title"/>
          </p:nvPr>
        </p:nvSpPr>
        <p:spPr>
          <a:xfrm>
            <a:off x="186074" y="782526"/>
            <a:ext cx="2649170" cy="1119501"/>
          </a:xfrm>
        </p:spPr>
        <p:txBody>
          <a:bodyPr/>
          <a:lstStyle/>
          <a:p>
            <a:r>
              <a:rPr lang="fi-FI" sz="2800" dirty="0"/>
              <a:t>Toimenpiteet</a:t>
            </a:r>
            <a:br>
              <a:rPr lang="fi-FI" sz="2800" dirty="0"/>
            </a:br>
            <a:r>
              <a:rPr lang="fi-FI" sz="2800" dirty="0"/>
              <a:t>Kalajoki-Temmesjoki-suunnittelu</a:t>
            </a:r>
            <a:br>
              <a:rPr lang="fi-FI" sz="2800" dirty="0"/>
            </a:br>
            <a:r>
              <a:rPr lang="fi-FI" sz="2800" dirty="0"/>
              <a:t>suunnittelu-alueella</a:t>
            </a:r>
          </a:p>
        </p:txBody>
      </p:sp>
      <p:sp>
        <p:nvSpPr>
          <p:cNvPr id="3" name="Sisällön paikkamerkki 2">
            <a:extLst>
              <a:ext uri="{FF2B5EF4-FFF2-40B4-BE49-F238E27FC236}">
                <a16:creationId xmlns:a16="http://schemas.microsoft.com/office/drawing/2014/main" id="{DB9A1F38-3586-483E-875D-5F88BFC9E2D2}"/>
              </a:ext>
            </a:extLst>
          </p:cNvPr>
          <p:cNvSpPr>
            <a:spLocks noGrp="1"/>
          </p:cNvSpPr>
          <p:nvPr>
            <p:ph idx="1"/>
          </p:nvPr>
        </p:nvSpPr>
        <p:spPr>
          <a:xfrm>
            <a:off x="66631" y="2675806"/>
            <a:ext cx="2649170" cy="3989215"/>
          </a:xfrm>
        </p:spPr>
        <p:txBody>
          <a:bodyPr/>
          <a:lstStyle/>
          <a:p>
            <a:r>
              <a:rPr lang="fi-FI" sz="1600" dirty="0"/>
              <a:t>Kuormituksen vähentämiseksi tarvittavien toimenpiteiden kokonaismäärät on arvioitu pääasiassa suunnittelualueittain</a:t>
            </a:r>
          </a:p>
          <a:p>
            <a:r>
              <a:rPr lang="fi-FI" sz="1600" dirty="0"/>
              <a:t>Vesirakentamista, säännöstelyä ja kunnostusta koskevat toimenpiteet on arvioitu vesimuodostuma-kohtaisesti </a:t>
            </a:r>
          </a:p>
          <a:p>
            <a:pPr lvl="1"/>
            <a:r>
              <a:rPr lang="fi-FI" sz="1200" dirty="0"/>
              <a:t>myöhemmin tarkentuvat pienvesien kunnostukset suunnittelualueittain</a:t>
            </a:r>
          </a:p>
        </p:txBody>
      </p:sp>
      <p:sp>
        <p:nvSpPr>
          <p:cNvPr id="4" name="Vapaamuotoinen: Muoto 3">
            <a:extLst>
              <a:ext uri="{FF2B5EF4-FFF2-40B4-BE49-F238E27FC236}">
                <a16:creationId xmlns:a16="http://schemas.microsoft.com/office/drawing/2014/main" id="{D69560AD-8215-489F-83C1-2A436678CCC1}"/>
              </a:ext>
            </a:extLst>
          </p:cNvPr>
          <p:cNvSpPr/>
          <p:nvPr/>
        </p:nvSpPr>
        <p:spPr>
          <a:xfrm>
            <a:off x="6334886" y="1013988"/>
            <a:ext cx="4465898" cy="3694466"/>
          </a:xfrm>
          <a:custGeom>
            <a:avLst/>
            <a:gdLst>
              <a:gd name="connsiteX0" fmla="*/ 4465898 w 4465898"/>
              <a:gd name="connsiteY0" fmla="*/ 36214 h 3694466"/>
              <a:gd name="connsiteX1" fmla="*/ 4465898 w 4465898"/>
              <a:gd name="connsiteY1" fmla="*/ 36214 h 3694466"/>
              <a:gd name="connsiteX2" fmla="*/ 4357257 w 4465898"/>
              <a:gd name="connsiteY2" fmla="*/ 27161 h 3694466"/>
              <a:gd name="connsiteX3" fmla="*/ 4266722 w 4465898"/>
              <a:gd name="connsiteY3" fmla="*/ 45267 h 3694466"/>
              <a:gd name="connsiteX4" fmla="*/ 4248615 w 4465898"/>
              <a:gd name="connsiteY4" fmla="*/ 72428 h 3694466"/>
              <a:gd name="connsiteX5" fmla="*/ 4239562 w 4465898"/>
              <a:gd name="connsiteY5" fmla="*/ 108642 h 3694466"/>
              <a:gd name="connsiteX6" fmla="*/ 4203348 w 4465898"/>
              <a:gd name="connsiteY6" fmla="*/ 90535 h 3694466"/>
              <a:gd name="connsiteX7" fmla="*/ 4112813 w 4465898"/>
              <a:gd name="connsiteY7" fmla="*/ 27161 h 3694466"/>
              <a:gd name="connsiteX8" fmla="*/ 4076599 w 4465898"/>
              <a:gd name="connsiteY8" fmla="*/ 18107 h 3694466"/>
              <a:gd name="connsiteX9" fmla="*/ 4022278 w 4465898"/>
              <a:gd name="connsiteY9" fmla="*/ 0 h 3694466"/>
              <a:gd name="connsiteX10" fmla="*/ 3859316 w 4465898"/>
              <a:gd name="connsiteY10" fmla="*/ 9054 h 3694466"/>
              <a:gd name="connsiteX11" fmla="*/ 3850263 w 4465898"/>
              <a:gd name="connsiteY11" fmla="*/ 45267 h 3694466"/>
              <a:gd name="connsiteX12" fmla="*/ 3841209 w 4465898"/>
              <a:gd name="connsiteY12" fmla="*/ 72428 h 3694466"/>
              <a:gd name="connsiteX13" fmla="*/ 3832156 w 4465898"/>
              <a:gd name="connsiteY13" fmla="*/ 108642 h 3694466"/>
              <a:gd name="connsiteX14" fmla="*/ 3814049 w 4465898"/>
              <a:gd name="connsiteY14" fmla="*/ 135802 h 3694466"/>
              <a:gd name="connsiteX15" fmla="*/ 3804995 w 4465898"/>
              <a:gd name="connsiteY15" fmla="*/ 172016 h 3694466"/>
              <a:gd name="connsiteX16" fmla="*/ 3795942 w 4465898"/>
              <a:gd name="connsiteY16" fmla="*/ 199176 h 3694466"/>
              <a:gd name="connsiteX17" fmla="*/ 3786888 w 4465898"/>
              <a:gd name="connsiteY17" fmla="*/ 262551 h 3694466"/>
              <a:gd name="connsiteX18" fmla="*/ 3795942 w 4465898"/>
              <a:gd name="connsiteY18" fmla="*/ 389299 h 3694466"/>
              <a:gd name="connsiteX19" fmla="*/ 3895530 w 4465898"/>
              <a:gd name="connsiteY19" fmla="*/ 398353 h 3694466"/>
              <a:gd name="connsiteX20" fmla="*/ 3922690 w 4465898"/>
              <a:gd name="connsiteY20" fmla="*/ 425513 h 3694466"/>
              <a:gd name="connsiteX21" fmla="*/ 3913637 w 4465898"/>
              <a:gd name="connsiteY21" fmla="*/ 588475 h 3694466"/>
              <a:gd name="connsiteX22" fmla="*/ 3886476 w 4465898"/>
              <a:gd name="connsiteY22" fmla="*/ 615636 h 3694466"/>
              <a:gd name="connsiteX23" fmla="*/ 3795942 w 4465898"/>
              <a:gd name="connsiteY23" fmla="*/ 633743 h 3694466"/>
              <a:gd name="connsiteX24" fmla="*/ 3786888 w 4465898"/>
              <a:gd name="connsiteY24" fmla="*/ 660903 h 3694466"/>
              <a:gd name="connsiteX25" fmla="*/ 3823102 w 4465898"/>
              <a:gd name="connsiteY25" fmla="*/ 706170 h 3694466"/>
              <a:gd name="connsiteX26" fmla="*/ 3877423 w 4465898"/>
              <a:gd name="connsiteY26" fmla="*/ 724277 h 3694466"/>
              <a:gd name="connsiteX27" fmla="*/ 3904583 w 4465898"/>
              <a:gd name="connsiteY27" fmla="*/ 751438 h 3694466"/>
              <a:gd name="connsiteX28" fmla="*/ 3922690 w 4465898"/>
              <a:gd name="connsiteY28" fmla="*/ 805759 h 3694466"/>
              <a:gd name="connsiteX29" fmla="*/ 3913637 w 4465898"/>
              <a:gd name="connsiteY29" fmla="*/ 841972 h 3694466"/>
              <a:gd name="connsiteX30" fmla="*/ 3886476 w 4465898"/>
              <a:gd name="connsiteY30" fmla="*/ 851026 h 3694466"/>
              <a:gd name="connsiteX31" fmla="*/ 3859316 w 4465898"/>
              <a:gd name="connsiteY31" fmla="*/ 869133 h 3694466"/>
              <a:gd name="connsiteX32" fmla="*/ 3804995 w 4465898"/>
              <a:gd name="connsiteY32" fmla="*/ 860079 h 3694466"/>
              <a:gd name="connsiteX33" fmla="*/ 3777835 w 4465898"/>
              <a:gd name="connsiteY33" fmla="*/ 851026 h 3694466"/>
              <a:gd name="connsiteX34" fmla="*/ 3714461 w 4465898"/>
              <a:gd name="connsiteY34" fmla="*/ 860079 h 3694466"/>
              <a:gd name="connsiteX35" fmla="*/ 3687300 w 4465898"/>
              <a:gd name="connsiteY35" fmla="*/ 878186 h 3694466"/>
              <a:gd name="connsiteX36" fmla="*/ 3687300 w 4465898"/>
              <a:gd name="connsiteY36" fmla="*/ 968721 h 3694466"/>
              <a:gd name="connsiteX37" fmla="*/ 3696354 w 4465898"/>
              <a:gd name="connsiteY37" fmla="*/ 995881 h 3694466"/>
              <a:gd name="connsiteX38" fmla="*/ 3723514 w 4465898"/>
              <a:gd name="connsiteY38" fmla="*/ 1023042 h 3694466"/>
              <a:gd name="connsiteX39" fmla="*/ 3714461 w 4465898"/>
              <a:gd name="connsiteY39" fmla="*/ 1122630 h 3694466"/>
              <a:gd name="connsiteX40" fmla="*/ 3632979 w 4465898"/>
              <a:gd name="connsiteY40" fmla="*/ 1149790 h 3694466"/>
              <a:gd name="connsiteX41" fmla="*/ 3578659 w 4465898"/>
              <a:gd name="connsiteY41" fmla="*/ 1167897 h 3694466"/>
              <a:gd name="connsiteX42" fmla="*/ 3551498 w 4465898"/>
              <a:gd name="connsiteY42" fmla="*/ 1176951 h 3694466"/>
              <a:gd name="connsiteX43" fmla="*/ 3506231 w 4465898"/>
              <a:gd name="connsiteY43" fmla="*/ 1186004 h 3694466"/>
              <a:gd name="connsiteX44" fmla="*/ 3451910 w 4465898"/>
              <a:gd name="connsiteY44" fmla="*/ 1204111 h 3694466"/>
              <a:gd name="connsiteX45" fmla="*/ 3343268 w 4465898"/>
              <a:gd name="connsiteY45" fmla="*/ 1222218 h 3694466"/>
              <a:gd name="connsiteX46" fmla="*/ 3261787 w 4465898"/>
              <a:gd name="connsiteY46" fmla="*/ 1195058 h 3694466"/>
              <a:gd name="connsiteX47" fmla="*/ 3243680 w 4465898"/>
              <a:gd name="connsiteY47" fmla="*/ 1167897 h 3694466"/>
              <a:gd name="connsiteX48" fmla="*/ 3189360 w 4465898"/>
              <a:gd name="connsiteY48" fmla="*/ 1131683 h 3694466"/>
              <a:gd name="connsiteX49" fmla="*/ 3162199 w 4465898"/>
              <a:gd name="connsiteY49" fmla="*/ 1077362 h 3694466"/>
              <a:gd name="connsiteX50" fmla="*/ 3125985 w 4465898"/>
              <a:gd name="connsiteY50" fmla="*/ 986828 h 3694466"/>
              <a:gd name="connsiteX51" fmla="*/ 3098825 w 4465898"/>
              <a:gd name="connsiteY51" fmla="*/ 968721 h 3694466"/>
              <a:gd name="connsiteX52" fmla="*/ 3062611 w 4465898"/>
              <a:gd name="connsiteY52" fmla="*/ 977774 h 3694466"/>
              <a:gd name="connsiteX53" fmla="*/ 3008290 w 4465898"/>
              <a:gd name="connsiteY53" fmla="*/ 995881 h 3694466"/>
              <a:gd name="connsiteX54" fmla="*/ 2935863 w 4465898"/>
              <a:gd name="connsiteY54" fmla="*/ 1004935 h 3694466"/>
              <a:gd name="connsiteX55" fmla="*/ 2917756 w 4465898"/>
              <a:gd name="connsiteY55" fmla="*/ 1032095 h 3694466"/>
              <a:gd name="connsiteX56" fmla="*/ 2890595 w 4465898"/>
              <a:gd name="connsiteY56" fmla="*/ 1095469 h 3694466"/>
              <a:gd name="connsiteX57" fmla="*/ 2881542 w 4465898"/>
              <a:gd name="connsiteY57" fmla="*/ 1122630 h 3694466"/>
              <a:gd name="connsiteX58" fmla="*/ 2854381 w 4465898"/>
              <a:gd name="connsiteY58" fmla="*/ 1140737 h 3694466"/>
              <a:gd name="connsiteX59" fmla="*/ 2772900 w 4465898"/>
              <a:gd name="connsiteY59" fmla="*/ 1204111 h 3694466"/>
              <a:gd name="connsiteX60" fmla="*/ 2718579 w 4465898"/>
              <a:gd name="connsiteY60" fmla="*/ 1249378 h 3694466"/>
              <a:gd name="connsiteX61" fmla="*/ 2664259 w 4465898"/>
              <a:gd name="connsiteY61" fmla="*/ 1285592 h 3694466"/>
              <a:gd name="connsiteX62" fmla="*/ 2637098 w 4465898"/>
              <a:gd name="connsiteY62" fmla="*/ 1303699 h 3694466"/>
              <a:gd name="connsiteX63" fmla="*/ 2609938 w 4465898"/>
              <a:gd name="connsiteY63" fmla="*/ 1321806 h 3694466"/>
              <a:gd name="connsiteX64" fmla="*/ 2573724 w 4465898"/>
              <a:gd name="connsiteY64" fmla="*/ 1330860 h 3694466"/>
              <a:gd name="connsiteX65" fmla="*/ 2519403 w 4465898"/>
              <a:gd name="connsiteY65" fmla="*/ 1348966 h 3694466"/>
              <a:gd name="connsiteX66" fmla="*/ 2446975 w 4465898"/>
              <a:gd name="connsiteY66" fmla="*/ 1358020 h 3694466"/>
              <a:gd name="connsiteX67" fmla="*/ 2184425 w 4465898"/>
              <a:gd name="connsiteY67" fmla="*/ 1367073 h 3694466"/>
              <a:gd name="connsiteX68" fmla="*/ 2075783 w 4465898"/>
              <a:gd name="connsiteY68" fmla="*/ 1321806 h 3694466"/>
              <a:gd name="connsiteX69" fmla="*/ 2057676 w 4465898"/>
              <a:gd name="connsiteY69" fmla="*/ 1267485 h 3694466"/>
              <a:gd name="connsiteX70" fmla="*/ 2030516 w 4465898"/>
              <a:gd name="connsiteY70" fmla="*/ 1213164 h 3694466"/>
              <a:gd name="connsiteX71" fmla="*/ 2003356 w 4465898"/>
              <a:gd name="connsiteY71" fmla="*/ 1204111 h 3694466"/>
              <a:gd name="connsiteX72" fmla="*/ 1967142 w 4465898"/>
              <a:gd name="connsiteY72" fmla="*/ 1213164 h 3694466"/>
              <a:gd name="connsiteX73" fmla="*/ 1912821 w 4465898"/>
              <a:gd name="connsiteY73" fmla="*/ 1231271 h 3694466"/>
              <a:gd name="connsiteX74" fmla="*/ 1876607 w 4465898"/>
              <a:gd name="connsiteY74" fmla="*/ 1240325 h 3694466"/>
              <a:gd name="connsiteX75" fmla="*/ 1795126 w 4465898"/>
              <a:gd name="connsiteY75" fmla="*/ 1258432 h 3694466"/>
              <a:gd name="connsiteX76" fmla="*/ 1614057 w 4465898"/>
              <a:gd name="connsiteY76" fmla="*/ 1267485 h 3694466"/>
              <a:gd name="connsiteX77" fmla="*/ 1586896 w 4465898"/>
              <a:gd name="connsiteY77" fmla="*/ 1276539 h 3694466"/>
              <a:gd name="connsiteX78" fmla="*/ 889779 w 4465898"/>
              <a:gd name="connsiteY78" fmla="*/ 1937442 h 3694466"/>
              <a:gd name="connsiteX79" fmla="*/ 889779 w 4465898"/>
              <a:gd name="connsiteY79" fmla="*/ 1937442 h 3694466"/>
              <a:gd name="connsiteX80" fmla="*/ 907886 w 4465898"/>
              <a:gd name="connsiteY80" fmla="*/ 2018923 h 3694466"/>
              <a:gd name="connsiteX81" fmla="*/ 889779 w 4465898"/>
              <a:gd name="connsiteY81" fmla="*/ 2073244 h 3694466"/>
              <a:gd name="connsiteX82" fmla="*/ 871672 w 4465898"/>
              <a:gd name="connsiteY82" fmla="*/ 2127564 h 3694466"/>
              <a:gd name="connsiteX83" fmla="*/ 853565 w 4465898"/>
              <a:gd name="connsiteY83" fmla="*/ 2154725 h 3694466"/>
              <a:gd name="connsiteX84" fmla="*/ 826405 w 4465898"/>
              <a:gd name="connsiteY84" fmla="*/ 2390115 h 3694466"/>
              <a:gd name="connsiteX85" fmla="*/ 817352 w 4465898"/>
              <a:gd name="connsiteY85" fmla="*/ 2435382 h 3694466"/>
              <a:gd name="connsiteX86" fmla="*/ 799245 w 4465898"/>
              <a:gd name="connsiteY86" fmla="*/ 2562131 h 3694466"/>
              <a:gd name="connsiteX87" fmla="*/ 781138 w 4465898"/>
              <a:gd name="connsiteY87" fmla="*/ 2625505 h 3694466"/>
              <a:gd name="connsiteX88" fmla="*/ 763031 w 4465898"/>
              <a:gd name="connsiteY88" fmla="*/ 2734147 h 3694466"/>
              <a:gd name="connsiteX89" fmla="*/ 744924 w 4465898"/>
              <a:gd name="connsiteY89" fmla="*/ 2806574 h 3694466"/>
              <a:gd name="connsiteX90" fmla="*/ 726817 w 4465898"/>
              <a:gd name="connsiteY90" fmla="*/ 2860895 h 3694466"/>
              <a:gd name="connsiteX91" fmla="*/ 717764 w 4465898"/>
              <a:gd name="connsiteY91" fmla="*/ 2888056 h 3694466"/>
              <a:gd name="connsiteX92" fmla="*/ 681550 w 4465898"/>
              <a:gd name="connsiteY92" fmla="*/ 2960483 h 3694466"/>
              <a:gd name="connsiteX93" fmla="*/ 663443 w 4465898"/>
              <a:gd name="connsiteY93" fmla="*/ 3014804 h 3694466"/>
              <a:gd name="connsiteX94" fmla="*/ 654389 w 4465898"/>
              <a:gd name="connsiteY94" fmla="*/ 3041964 h 3694466"/>
              <a:gd name="connsiteX95" fmla="*/ 636282 w 4465898"/>
              <a:gd name="connsiteY95" fmla="*/ 3069125 h 3694466"/>
              <a:gd name="connsiteX96" fmla="*/ 618175 w 4465898"/>
              <a:gd name="connsiteY96" fmla="*/ 3123446 h 3694466"/>
              <a:gd name="connsiteX97" fmla="*/ 609122 w 4465898"/>
              <a:gd name="connsiteY97" fmla="*/ 3168713 h 3694466"/>
              <a:gd name="connsiteX98" fmla="*/ 591015 w 4465898"/>
              <a:gd name="connsiteY98" fmla="*/ 3223034 h 3694466"/>
              <a:gd name="connsiteX99" fmla="*/ 581962 w 4465898"/>
              <a:gd name="connsiteY99" fmla="*/ 3250194 h 3694466"/>
              <a:gd name="connsiteX100" fmla="*/ 572908 w 4465898"/>
              <a:gd name="connsiteY100" fmla="*/ 3277355 h 3694466"/>
              <a:gd name="connsiteX101" fmla="*/ 563855 w 4465898"/>
              <a:gd name="connsiteY101" fmla="*/ 3304515 h 3694466"/>
              <a:gd name="connsiteX102" fmla="*/ 536694 w 4465898"/>
              <a:gd name="connsiteY102" fmla="*/ 3349782 h 3694466"/>
              <a:gd name="connsiteX103" fmla="*/ 527641 w 4465898"/>
              <a:gd name="connsiteY103" fmla="*/ 3349782 h 3694466"/>
              <a:gd name="connsiteX104" fmla="*/ 373732 w 4465898"/>
              <a:gd name="connsiteY104" fmla="*/ 3367889 h 3694466"/>
              <a:gd name="connsiteX105" fmla="*/ 265090 w 4465898"/>
              <a:gd name="connsiteY105" fmla="*/ 3385996 h 3694466"/>
              <a:gd name="connsiteX106" fmla="*/ 165502 w 4465898"/>
              <a:gd name="connsiteY106" fmla="*/ 3431263 h 3694466"/>
              <a:gd name="connsiteX107" fmla="*/ 138342 w 4465898"/>
              <a:gd name="connsiteY107" fmla="*/ 3440317 h 3694466"/>
              <a:gd name="connsiteX108" fmla="*/ 111181 w 4465898"/>
              <a:gd name="connsiteY108" fmla="*/ 3467477 h 3694466"/>
              <a:gd name="connsiteX109" fmla="*/ 102128 w 4465898"/>
              <a:gd name="connsiteY109" fmla="*/ 3521798 h 3694466"/>
              <a:gd name="connsiteX110" fmla="*/ 74967 w 4465898"/>
              <a:gd name="connsiteY110" fmla="*/ 3585172 h 3694466"/>
              <a:gd name="connsiteX111" fmla="*/ 65914 w 4465898"/>
              <a:gd name="connsiteY111" fmla="*/ 3612333 h 3694466"/>
              <a:gd name="connsiteX112" fmla="*/ 20647 w 4465898"/>
              <a:gd name="connsiteY112" fmla="*/ 3666654 h 3694466"/>
              <a:gd name="connsiteX113" fmla="*/ 2540 w 4465898"/>
              <a:gd name="connsiteY113" fmla="*/ 3693814 h 3694466"/>
              <a:gd name="connsiteX114" fmla="*/ 38754 w 4465898"/>
              <a:gd name="connsiteY114" fmla="*/ 3657600 h 3694466"/>
              <a:gd name="connsiteX115" fmla="*/ 111181 w 4465898"/>
              <a:gd name="connsiteY115" fmla="*/ 3639493 h 3694466"/>
              <a:gd name="connsiteX116" fmla="*/ 201716 w 4465898"/>
              <a:gd name="connsiteY116" fmla="*/ 3612333 h 3694466"/>
              <a:gd name="connsiteX117" fmla="*/ 237930 w 4465898"/>
              <a:gd name="connsiteY117" fmla="*/ 3594226 h 3694466"/>
              <a:gd name="connsiteX118" fmla="*/ 355625 w 4465898"/>
              <a:gd name="connsiteY118" fmla="*/ 3576119 h 3694466"/>
              <a:gd name="connsiteX119" fmla="*/ 446160 w 4465898"/>
              <a:gd name="connsiteY119" fmla="*/ 3548959 h 3694466"/>
              <a:gd name="connsiteX120" fmla="*/ 500480 w 4465898"/>
              <a:gd name="connsiteY120" fmla="*/ 3539905 h 3694466"/>
              <a:gd name="connsiteX121" fmla="*/ 527641 w 4465898"/>
              <a:gd name="connsiteY121" fmla="*/ 3521798 h 3694466"/>
              <a:gd name="connsiteX122" fmla="*/ 500480 w 4465898"/>
              <a:gd name="connsiteY122" fmla="*/ 3440317 h 3694466"/>
              <a:gd name="connsiteX123" fmla="*/ 473320 w 4465898"/>
              <a:gd name="connsiteY123" fmla="*/ 3422210 h 3694466"/>
              <a:gd name="connsiteX124" fmla="*/ 328464 w 4465898"/>
              <a:gd name="connsiteY124" fmla="*/ 3440317 h 3694466"/>
              <a:gd name="connsiteX125" fmla="*/ 265090 w 4465898"/>
              <a:gd name="connsiteY125" fmla="*/ 3449370 h 3694466"/>
              <a:gd name="connsiteX126" fmla="*/ 210769 w 4465898"/>
              <a:gd name="connsiteY126" fmla="*/ 3476531 h 3694466"/>
              <a:gd name="connsiteX127" fmla="*/ 156449 w 4465898"/>
              <a:gd name="connsiteY127" fmla="*/ 3494638 h 3694466"/>
              <a:gd name="connsiteX128" fmla="*/ 120235 w 4465898"/>
              <a:gd name="connsiteY128" fmla="*/ 3503691 h 3694466"/>
              <a:gd name="connsiteX129" fmla="*/ 545748 w 4465898"/>
              <a:gd name="connsiteY129" fmla="*/ 3358836 h 369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4465898" h="3694466">
                <a:moveTo>
                  <a:pt x="4465898" y="36214"/>
                </a:moveTo>
                <a:lnTo>
                  <a:pt x="4465898" y="36214"/>
                </a:lnTo>
                <a:cubicBezTo>
                  <a:pt x="4339739" y="8179"/>
                  <a:pt x="4422941" y="12003"/>
                  <a:pt x="4357257" y="27161"/>
                </a:cubicBezTo>
                <a:cubicBezTo>
                  <a:pt x="4327269" y="34081"/>
                  <a:pt x="4266722" y="45267"/>
                  <a:pt x="4266722" y="45267"/>
                </a:cubicBezTo>
                <a:cubicBezTo>
                  <a:pt x="4260686" y="54321"/>
                  <a:pt x="4252901" y="62427"/>
                  <a:pt x="4248615" y="72428"/>
                </a:cubicBezTo>
                <a:cubicBezTo>
                  <a:pt x="4243714" y="83865"/>
                  <a:pt x="4251115" y="104021"/>
                  <a:pt x="4239562" y="108642"/>
                </a:cubicBezTo>
                <a:cubicBezTo>
                  <a:pt x="4227031" y="113654"/>
                  <a:pt x="4214793" y="97688"/>
                  <a:pt x="4203348" y="90535"/>
                </a:cubicBezTo>
                <a:cubicBezTo>
                  <a:pt x="4183369" y="78048"/>
                  <a:pt x="4131167" y="31750"/>
                  <a:pt x="4112813" y="27161"/>
                </a:cubicBezTo>
                <a:cubicBezTo>
                  <a:pt x="4100742" y="24143"/>
                  <a:pt x="4088517" y="21682"/>
                  <a:pt x="4076599" y="18107"/>
                </a:cubicBezTo>
                <a:cubicBezTo>
                  <a:pt x="4058318" y="12622"/>
                  <a:pt x="4022278" y="0"/>
                  <a:pt x="4022278" y="0"/>
                </a:cubicBezTo>
                <a:cubicBezTo>
                  <a:pt x="3967957" y="3018"/>
                  <a:pt x="3911929" y="-4792"/>
                  <a:pt x="3859316" y="9054"/>
                </a:cubicBezTo>
                <a:cubicBezTo>
                  <a:pt x="3847283" y="12221"/>
                  <a:pt x="3853681" y="33303"/>
                  <a:pt x="3850263" y="45267"/>
                </a:cubicBezTo>
                <a:cubicBezTo>
                  <a:pt x="3847641" y="54443"/>
                  <a:pt x="3843831" y="63252"/>
                  <a:pt x="3841209" y="72428"/>
                </a:cubicBezTo>
                <a:cubicBezTo>
                  <a:pt x="3837791" y="84392"/>
                  <a:pt x="3837057" y="97205"/>
                  <a:pt x="3832156" y="108642"/>
                </a:cubicBezTo>
                <a:cubicBezTo>
                  <a:pt x="3827870" y="118643"/>
                  <a:pt x="3820085" y="126749"/>
                  <a:pt x="3814049" y="135802"/>
                </a:cubicBezTo>
                <a:cubicBezTo>
                  <a:pt x="3811031" y="147873"/>
                  <a:pt x="3808413" y="160052"/>
                  <a:pt x="3804995" y="172016"/>
                </a:cubicBezTo>
                <a:cubicBezTo>
                  <a:pt x="3802373" y="181192"/>
                  <a:pt x="3797814" y="189818"/>
                  <a:pt x="3795942" y="199176"/>
                </a:cubicBezTo>
                <a:cubicBezTo>
                  <a:pt x="3791757" y="220101"/>
                  <a:pt x="3789906" y="241426"/>
                  <a:pt x="3786888" y="262551"/>
                </a:cubicBezTo>
                <a:cubicBezTo>
                  <a:pt x="3789906" y="304800"/>
                  <a:pt x="3769482" y="356224"/>
                  <a:pt x="3795942" y="389299"/>
                </a:cubicBezTo>
                <a:cubicBezTo>
                  <a:pt x="3816765" y="415328"/>
                  <a:pt x="3863480" y="389196"/>
                  <a:pt x="3895530" y="398353"/>
                </a:cubicBezTo>
                <a:cubicBezTo>
                  <a:pt x="3907841" y="401870"/>
                  <a:pt x="3913637" y="416460"/>
                  <a:pt x="3922690" y="425513"/>
                </a:cubicBezTo>
                <a:cubicBezTo>
                  <a:pt x="3919672" y="479834"/>
                  <a:pt x="3923817" y="535031"/>
                  <a:pt x="3913637" y="588475"/>
                </a:cubicBezTo>
                <a:cubicBezTo>
                  <a:pt x="3911241" y="601053"/>
                  <a:pt x="3897129" y="608534"/>
                  <a:pt x="3886476" y="615636"/>
                </a:cubicBezTo>
                <a:cubicBezTo>
                  <a:pt x="3869240" y="627127"/>
                  <a:pt x="3801305" y="632977"/>
                  <a:pt x="3795942" y="633743"/>
                </a:cubicBezTo>
                <a:cubicBezTo>
                  <a:pt x="3792924" y="642796"/>
                  <a:pt x="3786888" y="651360"/>
                  <a:pt x="3786888" y="660903"/>
                </a:cubicBezTo>
                <a:cubicBezTo>
                  <a:pt x="3786888" y="685991"/>
                  <a:pt x="3802248" y="696902"/>
                  <a:pt x="3823102" y="706170"/>
                </a:cubicBezTo>
                <a:cubicBezTo>
                  <a:pt x="3840543" y="713922"/>
                  <a:pt x="3877423" y="724277"/>
                  <a:pt x="3877423" y="724277"/>
                </a:cubicBezTo>
                <a:cubicBezTo>
                  <a:pt x="3886476" y="733331"/>
                  <a:pt x="3898365" y="740246"/>
                  <a:pt x="3904583" y="751438"/>
                </a:cubicBezTo>
                <a:cubicBezTo>
                  <a:pt x="3913852" y="768123"/>
                  <a:pt x="3922690" y="805759"/>
                  <a:pt x="3922690" y="805759"/>
                </a:cubicBezTo>
                <a:cubicBezTo>
                  <a:pt x="3919672" y="817830"/>
                  <a:pt x="3921410" y="832256"/>
                  <a:pt x="3913637" y="841972"/>
                </a:cubicBezTo>
                <a:cubicBezTo>
                  <a:pt x="3907675" y="849424"/>
                  <a:pt x="3895012" y="846758"/>
                  <a:pt x="3886476" y="851026"/>
                </a:cubicBezTo>
                <a:cubicBezTo>
                  <a:pt x="3876744" y="855892"/>
                  <a:pt x="3868369" y="863097"/>
                  <a:pt x="3859316" y="869133"/>
                </a:cubicBezTo>
                <a:cubicBezTo>
                  <a:pt x="3841209" y="866115"/>
                  <a:pt x="3822915" y="864061"/>
                  <a:pt x="3804995" y="860079"/>
                </a:cubicBezTo>
                <a:cubicBezTo>
                  <a:pt x="3795679" y="858009"/>
                  <a:pt x="3787378" y="851026"/>
                  <a:pt x="3777835" y="851026"/>
                </a:cubicBezTo>
                <a:cubicBezTo>
                  <a:pt x="3756496" y="851026"/>
                  <a:pt x="3735586" y="857061"/>
                  <a:pt x="3714461" y="860079"/>
                </a:cubicBezTo>
                <a:cubicBezTo>
                  <a:pt x="3705407" y="866115"/>
                  <a:pt x="3694097" y="869689"/>
                  <a:pt x="3687300" y="878186"/>
                </a:cubicBezTo>
                <a:cubicBezTo>
                  <a:pt x="3668564" y="901607"/>
                  <a:pt x="3683462" y="949530"/>
                  <a:pt x="3687300" y="968721"/>
                </a:cubicBezTo>
                <a:cubicBezTo>
                  <a:pt x="3689172" y="978079"/>
                  <a:pt x="3691060" y="987941"/>
                  <a:pt x="3696354" y="995881"/>
                </a:cubicBezTo>
                <a:cubicBezTo>
                  <a:pt x="3703456" y="1006534"/>
                  <a:pt x="3714461" y="1013988"/>
                  <a:pt x="3723514" y="1023042"/>
                </a:cubicBezTo>
                <a:cubicBezTo>
                  <a:pt x="3720496" y="1056238"/>
                  <a:pt x="3730264" y="1093281"/>
                  <a:pt x="3714461" y="1122630"/>
                </a:cubicBezTo>
                <a:cubicBezTo>
                  <a:pt x="3714460" y="1122633"/>
                  <a:pt x="3646560" y="1145263"/>
                  <a:pt x="3632979" y="1149790"/>
                </a:cubicBezTo>
                <a:lnTo>
                  <a:pt x="3578659" y="1167897"/>
                </a:lnTo>
                <a:cubicBezTo>
                  <a:pt x="3569605" y="1170915"/>
                  <a:pt x="3560856" y="1175079"/>
                  <a:pt x="3551498" y="1176951"/>
                </a:cubicBezTo>
                <a:cubicBezTo>
                  <a:pt x="3536409" y="1179969"/>
                  <a:pt x="3521077" y="1181955"/>
                  <a:pt x="3506231" y="1186004"/>
                </a:cubicBezTo>
                <a:cubicBezTo>
                  <a:pt x="3487817" y="1191026"/>
                  <a:pt x="3470805" y="1201412"/>
                  <a:pt x="3451910" y="1204111"/>
                </a:cubicBezTo>
                <a:cubicBezTo>
                  <a:pt x="3373302" y="1215340"/>
                  <a:pt x="3409461" y="1208979"/>
                  <a:pt x="3343268" y="1222218"/>
                </a:cubicBezTo>
                <a:cubicBezTo>
                  <a:pt x="3306854" y="1216149"/>
                  <a:pt x="3287246" y="1220516"/>
                  <a:pt x="3261787" y="1195058"/>
                </a:cubicBezTo>
                <a:cubicBezTo>
                  <a:pt x="3254093" y="1187364"/>
                  <a:pt x="3251869" y="1175062"/>
                  <a:pt x="3243680" y="1167897"/>
                </a:cubicBezTo>
                <a:cubicBezTo>
                  <a:pt x="3227303" y="1153567"/>
                  <a:pt x="3189360" y="1131683"/>
                  <a:pt x="3189360" y="1131683"/>
                </a:cubicBezTo>
                <a:cubicBezTo>
                  <a:pt x="3156337" y="1032622"/>
                  <a:pt x="3209005" y="1182675"/>
                  <a:pt x="3162199" y="1077362"/>
                </a:cubicBezTo>
                <a:cubicBezTo>
                  <a:pt x="3152550" y="1055651"/>
                  <a:pt x="3143629" y="1008001"/>
                  <a:pt x="3125985" y="986828"/>
                </a:cubicBezTo>
                <a:cubicBezTo>
                  <a:pt x="3119019" y="978469"/>
                  <a:pt x="3107878" y="974757"/>
                  <a:pt x="3098825" y="968721"/>
                </a:cubicBezTo>
                <a:cubicBezTo>
                  <a:pt x="3086754" y="971739"/>
                  <a:pt x="3074529" y="974199"/>
                  <a:pt x="3062611" y="977774"/>
                </a:cubicBezTo>
                <a:cubicBezTo>
                  <a:pt x="3044329" y="983258"/>
                  <a:pt x="3027229" y="993513"/>
                  <a:pt x="3008290" y="995881"/>
                </a:cubicBezTo>
                <a:lnTo>
                  <a:pt x="2935863" y="1004935"/>
                </a:lnTo>
                <a:cubicBezTo>
                  <a:pt x="2929827" y="1013988"/>
                  <a:pt x="2922042" y="1022094"/>
                  <a:pt x="2917756" y="1032095"/>
                </a:cubicBezTo>
                <a:cubicBezTo>
                  <a:pt x="2882678" y="1113942"/>
                  <a:pt x="2936053" y="1027283"/>
                  <a:pt x="2890595" y="1095469"/>
                </a:cubicBezTo>
                <a:cubicBezTo>
                  <a:pt x="2887577" y="1104523"/>
                  <a:pt x="2887504" y="1115178"/>
                  <a:pt x="2881542" y="1122630"/>
                </a:cubicBezTo>
                <a:cubicBezTo>
                  <a:pt x="2874745" y="1131127"/>
                  <a:pt x="2862740" y="1133771"/>
                  <a:pt x="2854381" y="1140737"/>
                </a:cubicBezTo>
                <a:cubicBezTo>
                  <a:pt x="2769278" y="1211655"/>
                  <a:pt x="2910204" y="1112574"/>
                  <a:pt x="2772900" y="1204111"/>
                </a:cubicBezTo>
                <a:cubicBezTo>
                  <a:pt x="2675855" y="1268808"/>
                  <a:pt x="2823133" y="1168058"/>
                  <a:pt x="2718579" y="1249378"/>
                </a:cubicBezTo>
                <a:cubicBezTo>
                  <a:pt x="2701401" y="1262738"/>
                  <a:pt x="2682366" y="1273521"/>
                  <a:pt x="2664259" y="1285592"/>
                </a:cubicBezTo>
                <a:lnTo>
                  <a:pt x="2637098" y="1303699"/>
                </a:lnTo>
                <a:cubicBezTo>
                  <a:pt x="2628045" y="1309735"/>
                  <a:pt x="2620494" y="1319167"/>
                  <a:pt x="2609938" y="1321806"/>
                </a:cubicBezTo>
                <a:cubicBezTo>
                  <a:pt x="2597867" y="1324824"/>
                  <a:pt x="2585642" y="1327285"/>
                  <a:pt x="2573724" y="1330860"/>
                </a:cubicBezTo>
                <a:cubicBezTo>
                  <a:pt x="2555443" y="1336344"/>
                  <a:pt x="2538342" y="1346599"/>
                  <a:pt x="2519403" y="1348966"/>
                </a:cubicBezTo>
                <a:lnTo>
                  <a:pt x="2446975" y="1358020"/>
                </a:lnTo>
                <a:cubicBezTo>
                  <a:pt x="2326745" y="1398097"/>
                  <a:pt x="2411723" y="1376956"/>
                  <a:pt x="2184425" y="1367073"/>
                </a:cubicBezTo>
                <a:cubicBezTo>
                  <a:pt x="2083220" y="1346832"/>
                  <a:pt x="2110962" y="1374573"/>
                  <a:pt x="2075783" y="1321806"/>
                </a:cubicBezTo>
                <a:lnTo>
                  <a:pt x="2057676" y="1267485"/>
                </a:lnTo>
                <a:cubicBezTo>
                  <a:pt x="2051712" y="1249592"/>
                  <a:pt x="2046471" y="1225928"/>
                  <a:pt x="2030516" y="1213164"/>
                </a:cubicBezTo>
                <a:cubicBezTo>
                  <a:pt x="2023064" y="1207202"/>
                  <a:pt x="2012409" y="1207129"/>
                  <a:pt x="2003356" y="1204111"/>
                </a:cubicBezTo>
                <a:cubicBezTo>
                  <a:pt x="1991285" y="1207129"/>
                  <a:pt x="1979060" y="1209589"/>
                  <a:pt x="1967142" y="1213164"/>
                </a:cubicBezTo>
                <a:cubicBezTo>
                  <a:pt x="1948860" y="1218648"/>
                  <a:pt x="1931338" y="1226642"/>
                  <a:pt x="1912821" y="1231271"/>
                </a:cubicBezTo>
                <a:cubicBezTo>
                  <a:pt x="1900750" y="1234289"/>
                  <a:pt x="1888571" y="1236907"/>
                  <a:pt x="1876607" y="1240325"/>
                </a:cubicBezTo>
                <a:cubicBezTo>
                  <a:pt x="1836112" y="1251895"/>
                  <a:pt x="1851013" y="1254133"/>
                  <a:pt x="1795126" y="1258432"/>
                </a:cubicBezTo>
                <a:cubicBezTo>
                  <a:pt x="1734872" y="1263067"/>
                  <a:pt x="1674413" y="1264467"/>
                  <a:pt x="1614057" y="1267485"/>
                </a:cubicBezTo>
                <a:lnTo>
                  <a:pt x="1586896" y="1276539"/>
                </a:lnTo>
                <a:lnTo>
                  <a:pt x="889779" y="1937442"/>
                </a:lnTo>
                <a:lnTo>
                  <a:pt x="889779" y="1937442"/>
                </a:lnTo>
                <a:cubicBezTo>
                  <a:pt x="895815" y="1964602"/>
                  <a:pt x="907886" y="1991100"/>
                  <a:pt x="907886" y="2018923"/>
                </a:cubicBezTo>
                <a:cubicBezTo>
                  <a:pt x="907886" y="2038009"/>
                  <a:pt x="895815" y="2055137"/>
                  <a:pt x="889779" y="2073244"/>
                </a:cubicBezTo>
                <a:cubicBezTo>
                  <a:pt x="889777" y="2073249"/>
                  <a:pt x="871675" y="2127560"/>
                  <a:pt x="871672" y="2127564"/>
                </a:cubicBezTo>
                <a:lnTo>
                  <a:pt x="853565" y="2154725"/>
                </a:lnTo>
                <a:cubicBezTo>
                  <a:pt x="813855" y="2273862"/>
                  <a:pt x="844312" y="2166284"/>
                  <a:pt x="826405" y="2390115"/>
                </a:cubicBezTo>
                <a:cubicBezTo>
                  <a:pt x="825178" y="2405454"/>
                  <a:pt x="819692" y="2420173"/>
                  <a:pt x="817352" y="2435382"/>
                </a:cubicBezTo>
                <a:cubicBezTo>
                  <a:pt x="806231" y="2507671"/>
                  <a:pt x="812140" y="2497658"/>
                  <a:pt x="799245" y="2562131"/>
                </a:cubicBezTo>
                <a:cubicBezTo>
                  <a:pt x="793562" y="2590545"/>
                  <a:pt x="789765" y="2599623"/>
                  <a:pt x="781138" y="2625505"/>
                </a:cubicBezTo>
                <a:cubicBezTo>
                  <a:pt x="774500" y="2671970"/>
                  <a:pt x="772957" y="2691132"/>
                  <a:pt x="763031" y="2734147"/>
                </a:cubicBezTo>
                <a:cubicBezTo>
                  <a:pt x="757435" y="2758395"/>
                  <a:pt x="752793" y="2782966"/>
                  <a:pt x="744924" y="2806574"/>
                </a:cubicBezTo>
                <a:lnTo>
                  <a:pt x="726817" y="2860895"/>
                </a:lnTo>
                <a:cubicBezTo>
                  <a:pt x="723799" y="2869949"/>
                  <a:pt x="722032" y="2879520"/>
                  <a:pt x="717764" y="2888056"/>
                </a:cubicBezTo>
                <a:cubicBezTo>
                  <a:pt x="705693" y="2912198"/>
                  <a:pt x="690086" y="2934876"/>
                  <a:pt x="681550" y="2960483"/>
                </a:cubicBezTo>
                <a:lnTo>
                  <a:pt x="663443" y="3014804"/>
                </a:lnTo>
                <a:cubicBezTo>
                  <a:pt x="660425" y="3023857"/>
                  <a:pt x="659683" y="3034024"/>
                  <a:pt x="654389" y="3041964"/>
                </a:cubicBezTo>
                <a:lnTo>
                  <a:pt x="636282" y="3069125"/>
                </a:lnTo>
                <a:cubicBezTo>
                  <a:pt x="630246" y="3087232"/>
                  <a:pt x="621918" y="3104730"/>
                  <a:pt x="618175" y="3123446"/>
                </a:cubicBezTo>
                <a:cubicBezTo>
                  <a:pt x="615157" y="3138535"/>
                  <a:pt x="613171" y="3153867"/>
                  <a:pt x="609122" y="3168713"/>
                </a:cubicBezTo>
                <a:cubicBezTo>
                  <a:pt x="604100" y="3187127"/>
                  <a:pt x="597051" y="3204927"/>
                  <a:pt x="591015" y="3223034"/>
                </a:cubicBezTo>
                <a:lnTo>
                  <a:pt x="581962" y="3250194"/>
                </a:lnTo>
                <a:lnTo>
                  <a:pt x="572908" y="3277355"/>
                </a:lnTo>
                <a:cubicBezTo>
                  <a:pt x="569890" y="3286408"/>
                  <a:pt x="569149" y="3296575"/>
                  <a:pt x="563855" y="3304515"/>
                </a:cubicBezTo>
                <a:cubicBezTo>
                  <a:pt x="542005" y="3337290"/>
                  <a:pt x="550614" y="3321943"/>
                  <a:pt x="536694" y="3349782"/>
                </a:cubicBezTo>
                <a:lnTo>
                  <a:pt x="527641" y="3349782"/>
                </a:lnTo>
                <a:cubicBezTo>
                  <a:pt x="327264" y="3366481"/>
                  <a:pt x="486984" y="3349013"/>
                  <a:pt x="373732" y="3367889"/>
                </a:cubicBezTo>
                <a:cubicBezTo>
                  <a:pt x="327762" y="3375551"/>
                  <a:pt x="307747" y="3375332"/>
                  <a:pt x="265090" y="3385996"/>
                </a:cubicBezTo>
                <a:cubicBezTo>
                  <a:pt x="207870" y="3400301"/>
                  <a:pt x="259060" y="3400075"/>
                  <a:pt x="165502" y="3431263"/>
                </a:cubicBezTo>
                <a:lnTo>
                  <a:pt x="138342" y="3440317"/>
                </a:lnTo>
                <a:cubicBezTo>
                  <a:pt x="129288" y="3449370"/>
                  <a:pt x="116381" y="3455777"/>
                  <a:pt x="111181" y="3467477"/>
                </a:cubicBezTo>
                <a:cubicBezTo>
                  <a:pt x="103726" y="3484252"/>
                  <a:pt x="106110" y="3503878"/>
                  <a:pt x="102128" y="3521798"/>
                </a:cubicBezTo>
                <a:cubicBezTo>
                  <a:pt x="95595" y="3551197"/>
                  <a:pt x="87741" y="3555365"/>
                  <a:pt x="74967" y="3585172"/>
                </a:cubicBezTo>
                <a:cubicBezTo>
                  <a:pt x="71208" y="3593944"/>
                  <a:pt x="70182" y="3603797"/>
                  <a:pt x="65914" y="3612333"/>
                </a:cubicBezTo>
                <a:cubicBezTo>
                  <a:pt x="49058" y="3646045"/>
                  <a:pt x="45671" y="3636625"/>
                  <a:pt x="20647" y="3666654"/>
                </a:cubicBezTo>
                <a:cubicBezTo>
                  <a:pt x="13681" y="3675013"/>
                  <a:pt x="-7192" y="3698680"/>
                  <a:pt x="2540" y="3693814"/>
                </a:cubicBezTo>
                <a:cubicBezTo>
                  <a:pt x="17809" y="3686179"/>
                  <a:pt x="23485" y="3665235"/>
                  <a:pt x="38754" y="3657600"/>
                </a:cubicBezTo>
                <a:cubicBezTo>
                  <a:pt x="61012" y="3646471"/>
                  <a:pt x="88075" y="3648735"/>
                  <a:pt x="111181" y="3639493"/>
                </a:cubicBezTo>
                <a:cubicBezTo>
                  <a:pt x="170736" y="3615671"/>
                  <a:pt x="140513" y="3624573"/>
                  <a:pt x="201716" y="3612333"/>
                </a:cubicBezTo>
                <a:cubicBezTo>
                  <a:pt x="213787" y="3606297"/>
                  <a:pt x="225003" y="3598104"/>
                  <a:pt x="237930" y="3594226"/>
                </a:cubicBezTo>
                <a:cubicBezTo>
                  <a:pt x="250465" y="3590465"/>
                  <a:pt x="347122" y="3577536"/>
                  <a:pt x="355625" y="3576119"/>
                </a:cubicBezTo>
                <a:cubicBezTo>
                  <a:pt x="465245" y="3557849"/>
                  <a:pt x="335470" y="3579147"/>
                  <a:pt x="446160" y="3548959"/>
                </a:cubicBezTo>
                <a:cubicBezTo>
                  <a:pt x="463870" y="3544129"/>
                  <a:pt x="482373" y="3542923"/>
                  <a:pt x="500480" y="3539905"/>
                </a:cubicBezTo>
                <a:cubicBezTo>
                  <a:pt x="509534" y="3533869"/>
                  <a:pt x="525002" y="3532354"/>
                  <a:pt x="527641" y="3521798"/>
                </a:cubicBezTo>
                <a:cubicBezTo>
                  <a:pt x="533711" y="3497519"/>
                  <a:pt x="518745" y="3458582"/>
                  <a:pt x="500480" y="3440317"/>
                </a:cubicBezTo>
                <a:cubicBezTo>
                  <a:pt x="492786" y="3432623"/>
                  <a:pt x="482373" y="3428246"/>
                  <a:pt x="473320" y="3422210"/>
                </a:cubicBezTo>
                <a:lnTo>
                  <a:pt x="328464" y="3440317"/>
                </a:lnTo>
                <a:cubicBezTo>
                  <a:pt x="307304" y="3443077"/>
                  <a:pt x="286015" y="3445185"/>
                  <a:pt x="265090" y="3449370"/>
                </a:cubicBezTo>
                <a:cubicBezTo>
                  <a:pt x="220071" y="3458374"/>
                  <a:pt x="254463" y="3457111"/>
                  <a:pt x="210769" y="3476531"/>
                </a:cubicBezTo>
                <a:cubicBezTo>
                  <a:pt x="193328" y="3484283"/>
                  <a:pt x="174556" y="3488602"/>
                  <a:pt x="156449" y="3494638"/>
                </a:cubicBezTo>
                <a:cubicBezTo>
                  <a:pt x="126427" y="3504645"/>
                  <a:pt x="138831" y="3503691"/>
                  <a:pt x="120235" y="3503691"/>
                </a:cubicBezTo>
                <a:lnTo>
                  <a:pt x="545748" y="3358836"/>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7" name="Kuva 6">
            <a:extLst>
              <a:ext uri="{FF2B5EF4-FFF2-40B4-BE49-F238E27FC236}">
                <a16:creationId xmlns:a16="http://schemas.microsoft.com/office/drawing/2014/main" id="{C96985FE-25CF-477E-8626-0C686BB1EF27}"/>
              </a:ext>
            </a:extLst>
          </p:cNvPr>
          <p:cNvPicPr>
            <a:picLocks noChangeAspect="1"/>
          </p:cNvPicPr>
          <p:nvPr/>
        </p:nvPicPr>
        <p:blipFill>
          <a:blip r:embed="rId2"/>
          <a:stretch>
            <a:fillRect/>
          </a:stretch>
        </p:blipFill>
        <p:spPr>
          <a:xfrm>
            <a:off x="2954687" y="346018"/>
            <a:ext cx="4465898" cy="6409791"/>
          </a:xfrm>
          <a:prstGeom prst="rect">
            <a:avLst/>
          </a:prstGeom>
        </p:spPr>
      </p:pic>
      <p:pic>
        <p:nvPicPr>
          <p:cNvPr id="9" name="Kuva 8">
            <a:extLst>
              <a:ext uri="{FF2B5EF4-FFF2-40B4-BE49-F238E27FC236}">
                <a16:creationId xmlns:a16="http://schemas.microsoft.com/office/drawing/2014/main" id="{20A633B7-70A7-4D20-8B5B-A0C3601B7336}"/>
              </a:ext>
            </a:extLst>
          </p:cNvPr>
          <p:cNvPicPr>
            <a:picLocks noChangeAspect="1"/>
          </p:cNvPicPr>
          <p:nvPr/>
        </p:nvPicPr>
        <p:blipFill>
          <a:blip r:embed="rId3"/>
          <a:stretch>
            <a:fillRect/>
          </a:stretch>
        </p:blipFill>
        <p:spPr>
          <a:xfrm>
            <a:off x="7600993" y="346018"/>
            <a:ext cx="4465898" cy="4524180"/>
          </a:xfrm>
          <a:prstGeom prst="rect">
            <a:avLst/>
          </a:prstGeom>
        </p:spPr>
      </p:pic>
    </p:spTree>
    <p:extLst>
      <p:ext uri="{BB962C8B-B14F-4D97-AF65-F5344CB8AC3E}">
        <p14:creationId xmlns:p14="http://schemas.microsoft.com/office/powerpoint/2010/main" val="17460824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ely_new2021">
  <a:themeElements>
    <a:clrScheme name="ELY 2020">
      <a:dk1>
        <a:sysClr val="windowText" lastClr="000000"/>
      </a:dk1>
      <a:lt1>
        <a:sysClr val="window" lastClr="FFFFFF"/>
      </a:lt1>
      <a:dk2>
        <a:srgbClr val="003883"/>
      </a:dk2>
      <a:lt2>
        <a:srgbClr val="D8D8D8"/>
      </a:lt2>
      <a:accent1>
        <a:srgbClr val="003883"/>
      </a:accent1>
      <a:accent2>
        <a:srgbClr val="D9640C"/>
      </a:accent2>
      <a:accent3>
        <a:srgbClr val="5A8117"/>
      </a:accent3>
      <a:accent4>
        <a:srgbClr val="4460A5"/>
      </a:accent4>
      <a:accent5>
        <a:srgbClr val="623412"/>
      </a:accent5>
      <a:accent6>
        <a:srgbClr val="9E652E"/>
      </a:accent6>
      <a:hlink>
        <a:srgbClr val="0563C1"/>
      </a:hlink>
      <a:folHlink>
        <a:srgbClr val="954F72"/>
      </a:folHlink>
    </a:clrScheme>
    <a:fontScheme name="ELY_fontit_202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ely_uusi_2021.potx" id="{543388CA-4464-4614-A257-6C25AE36A37D}" vid="{A3828C89-02CC-4779-BD92-33970237EB41}"/>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xml_kameleon>
  <laatijaorganisaatio>Pohjois-Pohjanmaan ELY|5181e7ab-41b7-4b01-b4e5-3e128fe4ac1a</laatijaorganisaatio>
  <dokumentin_x0020_tila/>
  <kieli>Suomi</kieli>
  <kehalaatija>Anne Laine</kehalaatija>
  <päiväys>31.3.2021</päiväys>
  <dokumenttityyppi>Esitys</dokumenttityyppi>
</xml_kameleon>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okumentin_x0020_tila xmlns="a90a8554-5475-4609-9feb-2f024996965b" xsi:nil="true"/>
    <Päiväys xmlns="a90a8554-5475-4609-9feb-2f024996965b">2021-03-30T21:00:00+00:00</Päiväys>
    <Dokumenttityyppi xmlns="a90a8554-5475-4609-9feb-2f024996965b">Esitys</Dokumenttityyppi>
    <KEHALaatija xmlns="a90a8554-5475-4609-9feb-2f024996965b">Anne Laine</KEHALaatija>
    <ha41659fa04643d0ac27d4c98155f03c xmlns="a90a8554-5475-4609-9feb-2f024996965b">
      <Terms xmlns="http://schemas.microsoft.com/office/infopath/2007/PartnerControls"/>
    </ha41659fa04643d0ac27d4c98155f03c>
    <Diaarinumero xmlns="a90a8554-5475-4609-9feb-2f024996965b" xsi:nil="true"/>
    <TaxCatchAll xmlns="a90a8554-5475-4609-9feb-2f024996965b" xsi:nil="true"/>
    <h5218b789dcc4879ac7e2471126f729c xmlns="a90a8554-5475-4609-9feb-2f024996965b">
      <Terms xmlns="http://schemas.microsoft.com/office/infopath/2007/PartnerControls"/>
    </h5218b789dcc4879ac7e2471126f729c>
    <ic4bbedd957942e9b7ae9016b7d801af xmlns="a90a8554-5475-4609-9feb-2f024996965b">
      <Terms xmlns="http://schemas.microsoft.com/office/infopath/2007/PartnerControls"/>
    </ic4bbedd957942e9b7ae9016b7d801af>
    <cdf3ae8bf76741b5a3048f7f7f6eee61 xmlns="a90a8554-5475-4609-9feb-2f024996965b">
      <Terms xmlns="http://schemas.microsoft.com/office/infopath/2007/PartnerControls"/>
    </cdf3ae8bf76741b5a3048f7f7f6eee61>
    <Projekti xmlns="a90a8554-5475-4609-9feb-2f024996965b" xsi:nil="true"/>
    <Lisatieto xmlns="a90a8554-5475-4609-9feb-2f024996965b" xsi:nil="true"/>
  </documentManagement>
</p:properties>
</file>

<file path=customXml/item4.xml><?xml version="1.0" encoding="utf-8"?>
<ct:contentTypeSchema xmlns:ct="http://schemas.microsoft.com/office/2006/metadata/contentType" xmlns:ma="http://schemas.microsoft.com/office/2006/metadata/properties/metaAttributes" ct:_="" ma:_="" ma:contentTypeName="TAIMI Työtiladokumentti" ma:contentTypeID="0x01010040485BB5EA91409BADF540D1B0254D33040091E9B0442E24FB44954FB42EE8CCC99B" ma:contentTypeVersion="19804" ma:contentTypeDescription="Taimin työtiloissa käytettävä sisältötyyppi. Pohjautuu TAIMI Yleisdokumentti-sisältötyyppiin, josta on siivottu mm. joitakin viestinnällisen intran metatietoja pois ja järjestetty metatiedot eri järjestykseen." ma:contentTypeScope="" ma:versionID="5f146fe7eebe960c3a7029d388bf03f6">
  <xsd:schema xmlns:xsd="http://www.w3.org/2001/XMLSchema" xmlns:xs="http://www.w3.org/2001/XMLSchema" xmlns:p="http://schemas.microsoft.com/office/2006/metadata/properties" xmlns:ns2="a90a8554-5475-4609-9feb-2f024996965b" targetNamespace="http://schemas.microsoft.com/office/2006/metadata/properties" ma:root="true" ma:fieldsID="243234f64d0a10c09d486959b3778c0a" ns2:_="">
    <xsd:import namespace="a90a8554-5475-4609-9feb-2f024996965b"/>
    <xsd:element name="properties">
      <xsd:complexType>
        <xsd:sequence>
          <xsd:element name="documentManagement">
            <xsd:complexType>
              <xsd:all>
                <xsd:element ref="ns2:Päiväys" minOccurs="0"/>
                <xsd:element ref="ns2:Dokumenttityyppi" minOccurs="0"/>
                <xsd:element ref="ns2:Dokumentin_x0020_tila" minOccurs="0"/>
                <xsd:element ref="ns2:KEHALaatija" minOccurs="0"/>
                <xsd:element ref="ns2:Lisatieto" minOccurs="0"/>
                <xsd:element ref="ns2:Diaarinumero" minOccurs="0"/>
                <xsd:element ref="ns2:h5218b789dcc4879ac7e2471126f729c" minOccurs="0"/>
                <xsd:element ref="ns2:cdf3ae8bf76741b5a3048f7f7f6eee61" minOccurs="0"/>
                <xsd:element ref="ns2:TaxCatchAll" minOccurs="0"/>
                <xsd:element ref="ns2:ic4bbedd957942e9b7ae9016b7d801af" minOccurs="0"/>
                <xsd:element ref="ns2:ha41659fa04643d0ac27d4c98155f03c" minOccurs="0"/>
                <xsd:element ref="ns2:TaxCatchAllLabel" minOccurs="0"/>
                <xsd:element ref="ns2:Projekti"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0a8554-5475-4609-9feb-2f024996965b" elementFormDefault="qualified">
    <xsd:import namespace="http://schemas.microsoft.com/office/2006/documentManagement/types"/>
    <xsd:import namespace="http://schemas.microsoft.com/office/infopath/2007/PartnerControls"/>
    <xsd:element name="Päiväys" ma:index="2" nillable="true" ma:displayName="Päiväys" ma:description="Päivämäärä muodossa pp.kk.vvvv   HUOM! Ei ole sama kuin Muokkauspäivä, joka muuttuu aina kun dokumentin sisältöä tai ominaisuuksia muutetaan" ma:format="DateOnly" ma:indexed="true" ma:internalName="P_x00e4_iv_x00e4_ys">
      <xsd:simpleType>
        <xsd:restriction base="dms:DateTime"/>
      </xsd:simpleType>
    </xsd:element>
    <xsd:element name="Dokumenttityyppi" ma:index="3" nillable="true" ma:displayName="Dokumenttityyppi" ma:description="Valitse dokumentin sisältöä ja käyttötarkoitusta kuvaava dokumenttityyppi. Käytä yleistyyppejä eli esim. Henkilöstösuunnitelma ja Taloussuunnitelma ovat molemmat Suunnitelma-tyyppisiä. Tarkenna tyyppiä tarvittaessa esim. dokumentin nimessä." ma:format="Dropdown" ma:indexed="true" ma:internalName="Dokumenttityyppi">
      <xsd:simpleType>
        <xsd:restriction base="dms:Choice">
          <xsd:enumeration value="TUNTEMATON"/>
          <xsd:enumeration value="Muu dokumenttityyppi"/>
          <xsd:enumeration value="Aloite"/>
          <xsd:enumeration value="Analyysi"/>
          <xsd:enumeration value="Ansioluettelo"/>
          <xsd:enumeration value="Arvio"/>
          <xsd:enumeration value="Arviointi"/>
          <xsd:enumeration value="Asettamispäätös"/>
          <xsd:enumeration value="Asetus"/>
          <xsd:enumeration value="Asiakirjamalli"/>
          <xsd:enumeration value="Asialista"/>
          <xsd:enumeration value="Ehdotus"/>
          <xsd:enumeration value="Esite"/>
          <xsd:enumeration value="Esittely"/>
          <xsd:enumeration value="Esitys"/>
          <xsd:enumeration value="Esityslista"/>
          <xsd:enumeration value="Haaste"/>
          <xsd:enumeration value="Hakemus"/>
          <xsd:enumeration value="Hankekortti"/>
          <xsd:enumeration value="Hinnasto"/>
          <xsd:enumeration value="Huomautus"/>
          <xsd:enumeration value="Hyvitys"/>
          <xsd:enumeration value="Hyväksyminen"/>
          <xsd:enumeration value="Ilmoitus"/>
          <xsd:enumeration value="Jälkiarviointi"/>
          <xsd:enumeration value="Kannanotto"/>
          <xsd:enumeration value="Kartta"/>
          <xsd:enumeration value="Kehittämisehdotus"/>
          <xsd:enumeration value="Kirje"/>
          <xsd:enumeration value="Kokouskutsu"/>
          <xsd:enumeration value="Korvaus"/>
          <xsd:enumeration value="Kuittauspyyntö"/>
          <xsd:enumeration value="Kuitti"/>
          <xsd:enumeration value="Kustannusarvio"/>
          <xsd:enumeration value="Kutsu"/>
          <xsd:enumeration value="Kuuleminen"/>
          <xsd:enumeration value="Kuulutus"/>
          <xsd:enumeration value="Kuvaus"/>
          <xsd:enumeration value="Laskelma"/>
          <xsd:enumeration value="Lasku"/>
          <xsd:enumeration value="Lausunto"/>
          <xsd:enumeration value="Lausuntopyyntö"/>
          <xsd:enumeration value="Liite"/>
          <xsd:enumeration value="Linkki"/>
          <xsd:enumeration value="Lista"/>
          <xsd:enumeration value="Lomake"/>
          <xsd:enumeration value="Loppuraportti"/>
          <xsd:enumeration value="Luettelo"/>
          <xsd:enumeration value="Lupa"/>
          <xsd:enumeration value="Lupaehdot"/>
          <xsd:enumeration value="Lähete"/>
          <xsd:enumeration value="Määrittely"/>
          <xsd:enumeration value="Määritys"/>
          <xsd:enumeration value="Määrärahakirje"/>
          <xsd:enumeration value="Muistio"/>
          <xsd:enumeration value="Muutosilmoitus"/>
          <xsd:enumeration value="Nimitys"/>
          <xsd:enumeration value="Ohje"/>
          <xsd:enumeration value="Ohjelma"/>
          <xsd:enumeration value="Oikaisupäätös"/>
          <xsd:enumeration value="Oikaisuohje"/>
          <xsd:enumeration value="Palautuspyyntö"/>
          <xsd:enumeration value="Palvelukuvaus"/>
          <xsd:enumeration value="Pelastussuunnitelma"/>
          <xsd:enumeration value="Perustelumuistio"/>
          <xsd:enumeration value="Perusteltu päätelmä"/>
          <xsd:enumeration value="Politiikka"/>
          <xsd:enumeration value="Posteri"/>
          <xsd:enumeration value="Projektiehdotus"/>
          <xsd:enumeration value="Projektisuunnitelma"/>
          <xsd:enumeration value="Prosessikuvaus"/>
          <xsd:enumeration value="Pyyntö"/>
          <xsd:enumeration value="Päätös"/>
          <xsd:enumeration value="Pöytäkirja"/>
          <xsd:enumeration value="Raportti"/>
          <xsd:enumeration value="Ratkaisu"/>
          <xsd:enumeration value="Rekisteriseloste"/>
          <xsd:enumeration value="Reklamaatio"/>
          <xsd:enumeration value="Resurssivaraus"/>
          <xsd:enumeration value="Saate"/>
          <xsd:enumeration value="Selvitys"/>
          <xsd:enumeration value="Selvityspyyntö"/>
          <xsd:enumeration value="Sitoumus"/>
          <xsd:enumeration value="Sivusto"/>
          <xsd:enumeration value="Sopimus"/>
          <xsd:enumeration value="Strategia"/>
          <xsd:enumeration value="Suunnitelma"/>
          <xsd:enumeration value="Sähköpostiviesti"/>
          <xsd:enumeration value="Tarjous"/>
          <xsd:enumeration value="Tarjouspyyntö"/>
          <xsd:enumeration value="Tarkastus"/>
          <xsd:enumeration value="Tehtävänkuva"/>
          <xsd:enumeration value="Tiedote"/>
          <xsd:enumeration value="Tietojärjestelmäseloste"/>
          <xsd:enumeration value="Tietosuojaseloste"/>
          <xsd:enumeration value="Tilaus"/>
          <xsd:enumeration value="Tilausvahvistus"/>
          <xsd:enumeration value="Todistus"/>
          <xsd:enumeration value="Toimeksianto"/>
          <xsd:enumeration value="Tosite"/>
          <xsd:enumeration value="Työjärjestys"/>
          <xsd:enumeration value="Urakkaohjelma"/>
          <xsd:enumeration value="Uutiskirje"/>
          <xsd:enumeration value="Vaatimus"/>
          <xsd:enumeration value="Valitus"/>
          <xsd:enumeration value="Valitusosoitus"/>
          <xsd:enumeration value="Vastaus"/>
          <xsd:enumeration value="Vastine"/>
          <xsd:enumeration value="Video"/>
          <xsd:enumeration value="Yhteenveto"/>
          <xsd:enumeration value="Äänitiedosto"/>
          <xsd:enumeration value="Palvelusopimus"/>
          <xsd:enumeration value="Toimeksiantosopimus"/>
          <xsd:enumeration value="Toimitussopimus"/>
          <xsd:enumeration value="Toimittajasopimus"/>
          <xsd:enumeration value="Tietoturvallisuussopimus"/>
          <xsd:enumeration value="Tutkintapyyntö"/>
          <xsd:enumeration value="Työmääräarvio"/>
          <xsd:enumeration value="Vaatimusmäärittely"/>
        </xsd:restriction>
      </xsd:simpleType>
    </xsd:element>
    <xsd:element name="Dokumentin_x0020_tila" ma:index="4" nillable="true" ma:displayName="Dokumentin tila" ma:description="Valitse dokumentin tila" ma:format="Dropdown" ma:internalName="Dokumentin_x0020_tila">
      <xsd:simpleType>
        <xsd:restriction base="dms:Choice">
          <xsd:enumeration value="Luonnos"/>
          <xsd:enumeration value="Lausunnolla"/>
          <xsd:enumeration value="Katselmoitavana"/>
          <xsd:enumeration value="Kommentoitavana"/>
          <xsd:enumeration value="Valmis"/>
          <xsd:enumeration value="Hyväksytty"/>
          <xsd:enumeration value="Allekirjoitettu"/>
          <xsd:enumeration value="Arkistoitu"/>
          <xsd:enumeration value="Toimitettu allekirjoitettavaksi"/>
        </xsd:restriction>
      </xsd:simpleType>
    </xsd:element>
    <xsd:element name="KEHALaatija" ma:index="5" nillable="true" ma:displayName="Laatija" ma:description="Dokumentin laatija(t)/kirjoittaja(t)/valmistelija(t). Kirjoita muodossa Sukunimi Etunimi ja useampi nimi pilkulla erotettuina. Laatijaorganisaatio on omana tietonaan. HUOM! Ei ole sama kuin Muokkaaja, joka päivittyy aina automaattisesti!" ma:internalName="KEHALaatija">
      <xsd:simpleType>
        <xsd:restriction base="dms:Text">
          <xsd:maxLength value="255"/>
        </xsd:restriction>
      </xsd:simpleType>
    </xsd:element>
    <xsd:element name="Lisatieto" ma:index="7" nillable="true" ma:displayName="Lisatieto" ma:description="Dokumenttiin liittyvä vapaamuotoinen lisätieto" ma:internalName="Lisatieto">
      <xsd:simpleType>
        <xsd:restriction base="dms:Text">
          <xsd:maxLength value="255"/>
        </xsd:restriction>
      </xsd:simpleType>
    </xsd:element>
    <xsd:element name="Diaarinumero" ma:index="8" nillable="true" ma:displayName="Diaarinumero" ma:description="Arkistoitavat dokumentit pitää toimittaa viraston asiankäsittelyjärjestelmään (esim. USPA), josta saadaan dokumentille diaarinumero/asian tunnus. Dokumentin tallentaminen työtilaan ei vastaa arkistointia vaan on lähinnä työkappale tai kopio! Kirjoita tähän asiankäsittelyjärjestelmästä saatu diaarinumero. Jos tässä diaarinumerokentässä on tieto, silloin alkuperäinen dokumentti on löydettävissä asiankäsittelyjärjestelmästä samalla diaarinumerolla." ma:indexed="true" ma:internalName="Diaarinumero">
      <xsd:simpleType>
        <xsd:restriction base="dms:Text">
          <xsd:maxLength value="255"/>
        </xsd:restriction>
      </xsd:simpleType>
    </xsd:element>
    <xsd:element name="h5218b789dcc4879ac7e2471126f729c" ma:index="18" nillable="true" ma:taxonomy="true" ma:internalName="h5218b789dcc4879ac7e2471126f729c" ma:taxonomyFieldName="Laatijaorganisaatio" ma:displayName="Laatijaorganisaatio" ma:default="" ma:fieldId="{15218b78-9dcc-4879-ac7e-2471126f729c}" ma:sspId="d2c86073-d20c-4242-97f1-555d65605501" ma:termSetId="3048278a-efee-4f89-97d2-3a09c7261644" ma:anchorId="00000000-0000-0000-0000-000000000000" ma:open="true" ma:isKeyword="false">
      <xsd:complexType>
        <xsd:sequence>
          <xsd:element ref="pc:Terms" minOccurs="0" maxOccurs="1"/>
        </xsd:sequence>
      </xsd:complexType>
    </xsd:element>
    <xsd:element name="cdf3ae8bf76741b5a3048f7f7f6eee61" ma:index="20" nillable="true" ma:taxonomy="true" ma:internalName="cdf3ae8bf76741b5a3048f7f7f6eee61" ma:taxonomyFieldName="Kohdevirastot" ma:displayName="Kohdevirastot" ma:default="" ma:fieldId="{cdf3ae8b-f767-41b5-a304-8f7f7f6eee61}" ma:taxonomyMulti="true" ma:sspId="d2c86073-d20c-4242-97f1-555d65605501" ma:termSetId="63820ef9-0d8b-440d-bb2a-a34f31636611" ma:anchorId="00000000-0000-0000-0000-000000000000" ma:open="false" ma:isKeyword="false">
      <xsd:complexType>
        <xsd:sequence>
          <xsd:element ref="pc:Terms" minOccurs="0" maxOccurs="1"/>
        </xsd:sequence>
      </xsd:complexType>
    </xsd:element>
    <xsd:element name="TaxCatchAll" ma:index="21" nillable="true" ma:displayName="Taxonomy Catch All Column" ma:hidden="true" ma:list="{82cdd2f2-290b-4248-98ce-8660527d5bf4}" ma:internalName="TaxCatchAll" ma:showField="CatchAllData" ma:web="8a640c05-48ea-4462-ae88-44cd5fd043dc">
      <xsd:complexType>
        <xsd:complexContent>
          <xsd:extension base="dms:MultiChoiceLookup">
            <xsd:sequence>
              <xsd:element name="Value" type="dms:Lookup" maxOccurs="unbounded" minOccurs="0" nillable="true"/>
            </xsd:sequence>
          </xsd:extension>
        </xsd:complexContent>
      </xsd:complexType>
    </xsd:element>
    <xsd:element name="ic4bbedd957942e9b7ae9016b7d801af" ma:index="22" nillable="true" ma:taxonomy="true" ma:internalName="ic4bbedd957942e9b7ae9016b7d801af" ma:taxonomyFieldName="Kohdepaikkakunnat" ma:displayName="Kohdepaikkakunnat" ma:default="" ma:fieldId="{2c4bbedd-9579-42e9-b7ae-9016b7d801af}" ma:taxonomyMulti="true" ma:sspId="d2c86073-d20c-4242-97f1-555d65605501" ma:termSetId="0dc2f29c-0234-492f-8714-dea2e1be5dcc" ma:anchorId="00000000-0000-0000-0000-000000000000" ma:open="false" ma:isKeyword="false">
      <xsd:complexType>
        <xsd:sequence>
          <xsd:element ref="pc:Terms" minOccurs="0" maxOccurs="1"/>
        </xsd:sequence>
      </xsd:complexType>
    </xsd:element>
    <xsd:element name="ha41659fa04643d0ac27d4c98155f03c" ma:index="23" nillable="true" ma:taxonomy="true" ma:internalName="ha41659fa04643d0ac27d4c98155f03c" ma:taxonomyFieldName="Sis_x00e4_lt_x00f6_aihe" ma:displayName="Sisältöaihe" ma:default="" ma:fieldId="{1a41659f-a046-43d0-ac27-d4c98155f03c}" ma:sspId="d2c86073-d20c-4242-97f1-555d65605501" ma:termSetId="908b95f9-7a2e-4422-b2f4-f82e2c0341e9" ma:anchorId="00000000-0000-0000-0000-000000000000" ma:open="false" ma:isKeyword="false">
      <xsd:complexType>
        <xsd:sequence>
          <xsd:element ref="pc:Terms" minOccurs="0" maxOccurs="1"/>
        </xsd:sequence>
      </xsd:complexType>
    </xsd:element>
    <xsd:element name="TaxCatchAllLabel" ma:index="24" nillable="true" ma:displayName="Taxonomy Catch All Column1" ma:hidden="true" ma:list="{82cdd2f2-290b-4248-98ce-8660527d5bf4}" ma:internalName="TaxCatchAllLabel" ma:readOnly="true" ma:showField="CatchAllDataLabel" ma:web="8a640c05-48ea-4462-ae88-44cd5fd043dc">
      <xsd:complexType>
        <xsd:complexContent>
          <xsd:extension base="dms:MultiChoiceLookup">
            <xsd:sequence>
              <xsd:element name="Value" type="dms:Lookup" maxOccurs="unbounded" minOccurs="0" nillable="true"/>
            </xsd:sequence>
          </xsd:extension>
        </xsd:complexContent>
      </xsd:complexType>
    </xsd:element>
    <xsd:element name="Projekti" ma:index="25" nillable="true" ma:displayName="Projekti" ma:description="Projektin nimi, lyhenne tai tunniste (esim. projektinumero). Jos käytetään projektin nimeä, kiinnitä huomiota oikeinkirjoitukseen, jotta Projekti-metatiedolla voidaan helposti hakea yhteen tietytyn projektiin liittyvät dokumentit." ma:internalName="Projekti">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4" ma:displayName="Sisältölaji"/>
        <xsd:element ref="dc:title" minOccurs="0" maxOccurs="1" ma:index="1"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haredContentType xmlns="Microsoft.SharePoint.Taxonomy.ContentTypeSync" SourceId="d2c86073-d20c-4242-97f1-555d65605501" ContentTypeId="0x01010040485BB5EA91409BADF540D1B0254D3304" PreviousValue="true"/>
</file>

<file path=customXml/itemProps1.xml><?xml version="1.0" encoding="utf-8"?>
<ds:datastoreItem xmlns:ds="http://schemas.openxmlformats.org/officeDocument/2006/customXml" ds:itemID="{AF9721FE-AB24-4C5D-AF42-FD3C6F42D910}">
  <ds:schemaRefs/>
</ds:datastoreItem>
</file>

<file path=customXml/itemProps2.xml><?xml version="1.0" encoding="utf-8"?>
<ds:datastoreItem xmlns:ds="http://schemas.openxmlformats.org/officeDocument/2006/customXml" ds:itemID="{018B838F-B6F8-423D-A864-2365E8A36E3D}">
  <ds:schemaRefs>
    <ds:schemaRef ds:uri="http://schemas.microsoft.com/sharepoint/v3/contenttype/forms"/>
  </ds:schemaRefs>
</ds:datastoreItem>
</file>

<file path=customXml/itemProps3.xml><?xml version="1.0" encoding="utf-8"?>
<ds:datastoreItem xmlns:ds="http://schemas.openxmlformats.org/officeDocument/2006/customXml" ds:itemID="{70A6A5F4-26D3-44AB-80B3-8248630005A3}">
  <ds:schemaRefs>
    <ds:schemaRef ds:uri="http://schemas.microsoft.com/office/infopath/2007/PartnerControls"/>
    <ds:schemaRef ds:uri="http://purl.org/dc/terms/"/>
    <ds:schemaRef ds:uri="http://purl.org/dc/dcmitype/"/>
    <ds:schemaRef ds:uri="http://schemas.microsoft.com/office/2006/documentManagement/types"/>
    <ds:schemaRef ds:uri="http://purl.org/dc/elements/1.1/"/>
    <ds:schemaRef ds:uri="http://www.w3.org/XML/1998/namespace"/>
    <ds:schemaRef ds:uri="a90a8554-5475-4609-9feb-2f024996965b"/>
    <ds:schemaRef ds:uri="http://schemas.openxmlformats.org/package/2006/metadata/core-properties"/>
    <ds:schemaRef ds:uri="http://schemas.microsoft.com/office/2006/metadata/properties"/>
  </ds:schemaRefs>
</ds:datastoreItem>
</file>

<file path=customXml/itemProps4.xml><?xml version="1.0" encoding="utf-8"?>
<ds:datastoreItem xmlns:ds="http://schemas.openxmlformats.org/officeDocument/2006/customXml" ds:itemID="{50B4588F-B61C-4F74-B9EE-26EDF1BD5E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0a8554-5475-4609-9feb-2f02499696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B013C28B-2F51-4A0D-AD61-B3AC9ABAFF08}">
  <ds:schemaRefs>
    <ds:schemaRef ds:uri="Microsoft.SharePoint.Taxonomy.ContentTypeSync"/>
  </ds:schemaRefs>
</ds:datastoreItem>
</file>

<file path=docMetadata/LabelInfo.xml><?xml version="1.0" encoding="utf-8"?>
<clbl:labelList xmlns:clbl="http://schemas.microsoft.com/office/2020/mipLabelMetadata">
  <clbl:label id="{d95951a6-dfd3-4a74-9abb-f2b2cb89d671}" enabled="0" method="" siteId="{d95951a6-dfd3-4a74-9abb-f2b2cb89d671}" removed="1"/>
</clbl:labelList>
</file>

<file path=docProps/app.xml><?xml version="1.0" encoding="utf-8"?>
<Properties xmlns="http://schemas.openxmlformats.org/officeDocument/2006/extended-properties" xmlns:vt="http://schemas.openxmlformats.org/officeDocument/2006/docPropsVTypes">
  <Template>ely_uusi_2021</Template>
  <TotalTime>13912</TotalTime>
  <Words>1548</Words>
  <Application>Microsoft Office PowerPoint</Application>
  <PresentationFormat>Laajakuva</PresentationFormat>
  <Paragraphs>190</Paragraphs>
  <Slides>24</Slides>
  <Notes>0</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24</vt:i4>
      </vt:variant>
    </vt:vector>
  </HeadingPairs>
  <TitlesOfParts>
    <vt:vector size="29" baseType="lpstr">
      <vt:lpstr>Arial</vt:lpstr>
      <vt:lpstr>Calibri</vt:lpstr>
      <vt:lpstr>Courier New</vt:lpstr>
      <vt:lpstr>Helvetica Neue</vt:lpstr>
      <vt:lpstr>ely_new2021</vt:lpstr>
      <vt:lpstr>Oulujoen–Iijoen vesienhoitoalueen vesienhoitosuunnitelma vuosille 2022-2027</vt:lpstr>
      <vt:lpstr>PowerPoint-esitys</vt:lpstr>
      <vt:lpstr>Oulujoen–Iijoen vesienhoitoalue (VHA 4) </vt:lpstr>
      <vt:lpstr>Vesienhoitosuunnitelmat vuosille 2022–2027</vt:lpstr>
      <vt:lpstr>Vesien tilaan vaikuttavat tekijät</vt:lpstr>
      <vt:lpstr>Tila-arviot vesienhoitoalueella</vt:lpstr>
      <vt:lpstr>Toimenpideohjelma</vt:lpstr>
      <vt:lpstr>Toimenpiteitä Kalajoen vesistöalueella tarvitaan 40 luokitellulle vesimuodostumalle</vt:lpstr>
      <vt:lpstr>Toimenpiteet Kalajoki-Temmesjoki-suunnittelu suunnittelu-alueella</vt:lpstr>
      <vt:lpstr>Kalajoen vesistöalueen toimenpiteet sektoreittain</vt:lpstr>
      <vt:lpstr>Maatalous</vt:lpstr>
      <vt:lpstr>Metsätalous</vt:lpstr>
      <vt:lpstr>Asutus</vt:lpstr>
      <vt:lpstr>Turvetuotanto</vt:lpstr>
      <vt:lpstr>Happamuuden torjunta</vt:lpstr>
      <vt:lpstr>Peruskuivatukset</vt:lpstr>
      <vt:lpstr>Rehevien järvien kunnostus</vt:lpstr>
      <vt:lpstr>Säännöstelyn kehittäminen</vt:lpstr>
      <vt:lpstr>Kalankulun edistäminen</vt:lpstr>
      <vt:lpstr>Virtavesikunnostukset</vt:lpstr>
      <vt:lpstr>Vesimuodostumakohtainen tarkastelu  </vt:lpstr>
      <vt:lpstr>Pohjavesien tila ja toimenpidetarve</vt:lpstr>
      <vt:lpstr>Vesienhoidon tietoa verkosta</vt:lpstr>
      <vt:lpstr>Kiitos</vt:lpstr>
    </vt:vector>
  </TitlesOfParts>
  <Company>Pohjois-Pohjanmaan ELY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Kohti neljännen vesienhoitokauden suunnittelua</dc:title>
  <dc:creator>Anne Laine</dc:creator>
  <cp:keywords>Alueelliset ympäristöpäivät</cp:keywords>
  <cp:lastModifiedBy>Aronsuu Kimmo (ELY)</cp:lastModifiedBy>
  <cp:revision>143</cp:revision>
  <dcterms:created xsi:type="dcterms:W3CDTF">2021-03-31T10:59:05Z</dcterms:created>
  <dcterms:modified xsi:type="dcterms:W3CDTF">2022-05-04T07:45:09Z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vKameleonVerID">
    <vt:lpwstr>460.96.003.25</vt:lpwstr>
  </property>
  <property fmtid="{D5CDD505-2E9C-101B-9397-08002B2CF9AE}" pid="3" name="dvSaved">
    <vt:lpwstr>1</vt:lpwstr>
  </property>
  <property fmtid="{D5CDD505-2E9C-101B-9397-08002B2CF9AE}" pid="4" name="dvLanguage">
    <vt:lpwstr>1035</vt:lpwstr>
  </property>
  <property fmtid="{D5CDD505-2E9C-101B-9397-08002B2CF9AE}" pid="5" name="dvTemplate">
    <vt:lpwstr>ely_uusi_2021.potx</vt:lpwstr>
  </property>
  <property fmtid="{D5CDD505-2E9C-101B-9397-08002B2CF9AE}" pid="6" name="dvDefinition">
    <vt:lpwstr>1211 (dd_default.xml)</vt:lpwstr>
  </property>
  <property fmtid="{D5CDD505-2E9C-101B-9397-08002B2CF9AE}" pid="7" name="dvDefinitionID">
    <vt:lpwstr>1211</vt:lpwstr>
  </property>
  <property fmtid="{D5CDD505-2E9C-101B-9397-08002B2CF9AE}" pid="8" name="dvContentFile">
    <vt:lpwstr>dd_default.xml</vt:lpwstr>
  </property>
  <property fmtid="{D5CDD505-2E9C-101B-9397-08002B2CF9AE}" pid="9" name="dvGlobalVerID">
    <vt:lpwstr>460.90.02.234</vt:lpwstr>
  </property>
  <property fmtid="{D5CDD505-2E9C-101B-9397-08002B2CF9AE}" pid="10" name="dvDefinitionVersion">
    <vt:lpwstr>02.001 / 14.1.2021</vt:lpwstr>
  </property>
  <property fmtid="{D5CDD505-2E9C-101B-9397-08002B2CF9AE}" pid="11" name="filename">
    <vt:lpwstr>false</vt:lpwstr>
  </property>
  <property fmtid="{D5CDD505-2E9C-101B-9397-08002B2CF9AE}" pid="12" name="filenameandpath">
    <vt:lpwstr>false</vt:lpwstr>
  </property>
  <property fmtid="{D5CDD505-2E9C-101B-9397-08002B2CF9AE}" pid="13" name="dvPagenumberExist">
    <vt:lpwstr>1</vt:lpwstr>
  </property>
  <property fmtid="{D5CDD505-2E9C-101B-9397-08002B2CF9AE}" pid="14" name="dvAuthorExist">
    <vt:lpwstr>-1</vt:lpwstr>
  </property>
  <property fmtid="{D5CDD505-2E9C-101B-9397-08002B2CF9AE}" pid="15" name="dvDateExist">
    <vt:lpwstr>-1</vt:lpwstr>
  </property>
  <property fmtid="{D5CDD505-2E9C-101B-9397-08002B2CF9AE}" pid="16" name="dvCategory">
    <vt:lpwstr>165</vt:lpwstr>
  </property>
  <property fmtid="{D5CDD505-2E9C-101B-9397-08002B2CF9AE}" pid="17" name="dvCategory_2">
    <vt:lpwstr>56</vt:lpwstr>
  </property>
  <property fmtid="{D5CDD505-2E9C-101B-9397-08002B2CF9AE}" pid="18" name="dvSavepath">
    <vt:lpwstr/>
  </property>
  <property fmtid="{D5CDD505-2E9C-101B-9397-08002B2CF9AE}" pid="19" name="dvUsed">
    <vt:lpwstr>1</vt:lpwstr>
  </property>
  <property fmtid="{D5CDD505-2E9C-101B-9397-08002B2CF9AE}" pid="20" name="dvCompany">
    <vt:lpwstr>ELY POP</vt:lpwstr>
  </property>
  <property fmtid="{D5CDD505-2E9C-101B-9397-08002B2CF9AE}" pid="21" name="dvSite">
    <vt:lpwstr>Oulu</vt:lpwstr>
  </property>
  <property fmtid="{D5CDD505-2E9C-101B-9397-08002B2CF9AE}" pid="22" name="dvSite_short">
    <vt:lpwstr>Pohjois-Pohjanmaan ELY-keskus</vt:lpwstr>
  </property>
  <property fmtid="{D5CDD505-2E9C-101B-9397-08002B2CF9AE}" pid="23" name="dvNumbering">
    <vt:lpwstr>0</vt:lpwstr>
  </property>
  <property fmtid="{D5CDD505-2E9C-101B-9397-08002B2CF9AE}" pid="24" name="dvDUname">
    <vt:lpwstr>Anne Laine</vt:lpwstr>
  </property>
  <property fmtid="{D5CDD505-2E9C-101B-9397-08002B2CF9AE}" pid="25" name="dvdufname">
    <vt:lpwstr>Anne</vt:lpwstr>
  </property>
  <property fmtid="{D5CDD505-2E9C-101B-9397-08002B2CF9AE}" pid="26" name="dvdulname">
    <vt:lpwstr>Laine</vt:lpwstr>
  </property>
  <property fmtid="{D5CDD505-2E9C-101B-9397-08002B2CF9AE}" pid="27" name="dvDUdepartment">
    <vt:lpwstr/>
  </property>
  <property fmtid="{D5CDD505-2E9C-101B-9397-08002B2CF9AE}" pid="28" name="dvLogoExist">
    <vt:lpwstr>0</vt:lpwstr>
  </property>
  <property fmtid="{D5CDD505-2E9C-101B-9397-08002B2CF9AE}" pid="29" name="dvCurrentlogo">
    <vt:lpwstr/>
  </property>
  <property fmtid="{D5CDD505-2E9C-101B-9397-08002B2CF9AE}" pid="30" name="Dokumentin_x0020_tila">
    <vt:lpwstr/>
  </property>
  <property fmtid="{D5CDD505-2E9C-101B-9397-08002B2CF9AE}" pid="31" name="Kieli">
    <vt:lpwstr>Suomi</vt:lpwstr>
  </property>
  <property fmtid="{D5CDD505-2E9C-101B-9397-08002B2CF9AE}" pid="32" name="KEHALaatija">
    <vt:lpwstr>Anne Laine</vt:lpwstr>
  </property>
  <property fmtid="{D5CDD505-2E9C-101B-9397-08002B2CF9AE}" pid="33" name="Päiväys">
    <vt:filetime>2021-03-30T21:00:00Z</vt:filetime>
  </property>
  <property fmtid="{D5CDD505-2E9C-101B-9397-08002B2CF9AE}" pid="34" name="Asiakirjan tyyppi">
    <vt:lpwstr>Esitys</vt:lpwstr>
  </property>
  <property fmtid="{D5CDD505-2E9C-101B-9397-08002B2CF9AE}" pid="35" name="Dokumenttityyppi">
    <vt:lpwstr>Esitys</vt:lpwstr>
  </property>
  <property fmtid="{D5CDD505-2E9C-101B-9397-08002B2CF9AE}" pid="36" name="ContentTypeId">
    <vt:lpwstr>0x01010040485BB5EA91409BADF540D1B0254D33040091E9B0442E24FB44954FB42EE8CCC99B</vt:lpwstr>
  </property>
  <property fmtid="{D5CDD505-2E9C-101B-9397-08002B2CF9AE}" pid="37" name="Kohdepaikkakunnat">
    <vt:lpwstr/>
  </property>
  <property fmtid="{D5CDD505-2E9C-101B-9397-08002B2CF9AE}" pid="38" name="Kohdevirastot">
    <vt:lpwstr/>
  </property>
  <property fmtid="{D5CDD505-2E9C-101B-9397-08002B2CF9AE}" pid="39" name="Laatijaorganisaatio">
    <vt:lpwstr/>
  </property>
  <property fmtid="{D5CDD505-2E9C-101B-9397-08002B2CF9AE}" pid="40" name="Sisältöaihe">
    <vt:lpwstr/>
  </property>
</Properties>
</file>